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4" r:id="rId3"/>
    <p:sldId id="258" r:id="rId4"/>
    <p:sldId id="259" r:id="rId5"/>
    <p:sldId id="298" r:id="rId6"/>
    <p:sldId id="299" r:id="rId7"/>
    <p:sldId id="300" r:id="rId8"/>
    <p:sldId id="301" r:id="rId9"/>
    <p:sldId id="302" r:id="rId10"/>
    <p:sldId id="304" r:id="rId11"/>
    <p:sldId id="305" r:id="rId12"/>
    <p:sldId id="306" r:id="rId13"/>
    <p:sldId id="307" r:id="rId14"/>
    <p:sldId id="308" r:id="rId15"/>
    <p:sldId id="30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Arimo" panose="020B0604020202020204" charset="0"/>
      <p:regular r:id="rId23"/>
      <p:bold r:id="rId24"/>
      <p:italic r:id="rId25"/>
      <p:boldItalic r:id="rId26"/>
    </p:embeddedFont>
    <p:embeddedFont>
      <p:font typeface="Bebas Neue" panose="020B0604020202020204" charset="0"/>
      <p:regular r:id="rId27"/>
    </p:embeddedFont>
    <p:embeddedFont>
      <p:font typeface="Bahnschrift" panose="020B0502040204020203" pitchFamily="34" charset="0"/>
      <p:regular r:id="rId28"/>
      <p:bold r:id="rId29"/>
    </p:embeddedFont>
    <p:embeddedFont>
      <p:font typeface="Anaheim" panose="020B0604020202020204" charset="0"/>
      <p:regular r:id="rId30"/>
    </p:embeddedFont>
    <p:embeddedFont>
      <p:font typeface="Poppins ExtraBold" panose="020B060402020202020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11F541-A4B2-ED5A-A1BB-492D0D4F4E6A}" name="Carmen Ocaña Ordóñez" initials="COO" userId="S::cocana@freepikco.onmicrosoft.com::8797eea9-71d2-4559-9885-17450e4007ad" providerId="AD"/>
  <p188:author id="{07DF5676-9B57-8A99-AB6D-A504E5026BD2}" name="cportales@INTRANET.FREEPIKCOMPANY.COM" initials="c" userId="S-1-5-21-179105700-2695781124-4246538168-24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43C"/>
    <a:srgbClr val="E0B4A4"/>
    <a:srgbClr val="A7B3B2"/>
    <a:srgbClr val="4C6A78"/>
    <a:srgbClr val="F0E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619" y="67"/>
      </p:cViewPr>
      <p:guideLst/>
    </p:cSldViewPr>
  </p:slideViewPr>
  <p:outlineViewPr>
    <p:cViewPr>
      <p:scale>
        <a:sx n="33" d="100"/>
        <a:sy n="33" d="100"/>
      </p:scale>
      <p:origin x="0" y="-249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6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64" Type="http://customschemas.google.com/relationships/presentationmetadata" Target="metadata"/><Relationship Id="rId69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35770-D438-4824-BBC4-5117B4558E3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DD15D3-37FB-4540-ADAB-D6ACDD642934}">
      <dgm:prSet/>
      <dgm:spPr/>
      <dgm:t>
        <a:bodyPr/>
        <a:lstStyle/>
        <a:p>
          <a:endParaRPr lang="en-US" sz="1800"/>
        </a:p>
      </dgm:t>
    </dgm:pt>
    <dgm:pt modelId="{78CD93DB-716F-43E3-BD3B-410F588A2132}" type="parTrans" cxnId="{7EA1BC07-E064-40CB-A731-CAF02EFD57F0}">
      <dgm:prSet/>
      <dgm:spPr/>
      <dgm:t>
        <a:bodyPr/>
        <a:lstStyle/>
        <a:p>
          <a:endParaRPr lang="en-US"/>
        </a:p>
      </dgm:t>
    </dgm:pt>
    <dgm:pt modelId="{1F4D2236-D498-4540-AD42-04D6247E0D12}" type="sibTrans" cxnId="{7EA1BC07-E064-40CB-A731-CAF02EFD57F0}">
      <dgm:prSet/>
      <dgm:spPr/>
      <dgm:t>
        <a:bodyPr/>
        <a:lstStyle/>
        <a:p>
          <a:endParaRPr lang="en-US"/>
        </a:p>
      </dgm:t>
    </dgm:pt>
    <dgm:pt modelId="{58E8A487-DFF7-4969-882C-06AAB86A8FE7}">
      <dgm:prSet custT="1"/>
      <dgm:spPr/>
      <dgm:t>
        <a:bodyPr/>
        <a:lstStyle/>
        <a:p>
          <a:r>
            <a:rPr lang="en-US" sz="1200" b="0" i="0" baseline="0" dirty="0">
              <a:solidFill>
                <a:schemeClr val="tx1">
                  <a:lumMod val="75000"/>
                  <a:lumOff val="25000"/>
                </a:schemeClr>
              </a:solidFill>
            </a:rPr>
            <a:t>Traditional methods of attendance tracking can be time-consuming and prone to errors. 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E4B19CE-4AFD-4C77-844C-E206C197126B}" type="parTrans" cxnId="{F1C43191-1530-46A1-931F-4DF5FA4FED49}">
      <dgm:prSet/>
      <dgm:spPr/>
      <dgm:t>
        <a:bodyPr/>
        <a:lstStyle/>
        <a:p>
          <a:endParaRPr lang="en-US"/>
        </a:p>
      </dgm:t>
    </dgm:pt>
    <dgm:pt modelId="{BF7F628B-F053-4C0B-8080-BBF2EA49EB11}" type="sibTrans" cxnId="{F1C43191-1530-46A1-931F-4DF5FA4FED49}">
      <dgm:prSet/>
      <dgm:spPr/>
      <dgm:t>
        <a:bodyPr/>
        <a:lstStyle/>
        <a:p>
          <a:endParaRPr lang="en-US"/>
        </a:p>
      </dgm:t>
    </dgm:pt>
    <dgm:pt modelId="{1E191BF9-B5D4-4FA8-A64C-CB5B06E2E639}" type="pres">
      <dgm:prSet presAssocID="{27335770-D438-4824-BBC4-5117B4558E3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44B1AF-1FD9-41C7-AC89-5FD894208B5A}" type="pres">
      <dgm:prSet presAssocID="{82DD15D3-37FB-4540-ADAB-D6ACDD642934}" presName="composite" presStyleCnt="0"/>
      <dgm:spPr/>
    </dgm:pt>
    <dgm:pt modelId="{F168D92B-E76C-4C7E-A824-D66F2D7ED42D}" type="pres">
      <dgm:prSet presAssocID="{82DD15D3-37FB-4540-ADAB-D6ACDD642934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DB9DDB79-96CA-4EA3-9F78-B31816D4D533}" type="pres">
      <dgm:prSet presAssocID="{82DD15D3-37FB-4540-ADAB-D6ACDD642934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E25C95-FA33-4B8D-BE1F-A8AA08924E33}" type="presOf" srcId="{58E8A487-DFF7-4969-882C-06AAB86A8FE7}" destId="{DB9DDB79-96CA-4EA3-9F78-B31816D4D533}" srcOrd="0" destOrd="1" presId="urn:microsoft.com/office/officeart/2005/8/layout/vList3"/>
    <dgm:cxn modelId="{F1C43191-1530-46A1-931F-4DF5FA4FED49}" srcId="{82DD15D3-37FB-4540-ADAB-D6ACDD642934}" destId="{58E8A487-DFF7-4969-882C-06AAB86A8FE7}" srcOrd="0" destOrd="0" parTransId="{AE4B19CE-4AFD-4C77-844C-E206C197126B}" sibTransId="{BF7F628B-F053-4C0B-8080-BBF2EA49EB11}"/>
    <dgm:cxn modelId="{0F4D789D-FCA2-41DD-A134-83D891841FD3}" type="presOf" srcId="{27335770-D438-4824-BBC4-5117B4558E30}" destId="{1E191BF9-B5D4-4FA8-A64C-CB5B06E2E639}" srcOrd="0" destOrd="0" presId="urn:microsoft.com/office/officeart/2005/8/layout/vList3"/>
    <dgm:cxn modelId="{6C745C5C-14C5-4655-9CD4-605137A9CFA4}" type="presOf" srcId="{82DD15D3-37FB-4540-ADAB-D6ACDD642934}" destId="{DB9DDB79-96CA-4EA3-9F78-B31816D4D533}" srcOrd="0" destOrd="0" presId="urn:microsoft.com/office/officeart/2005/8/layout/vList3"/>
    <dgm:cxn modelId="{7EA1BC07-E064-40CB-A731-CAF02EFD57F0}" srcId="{27335770-D438-4824-BBC4-5117B4558E30}" destId="{82DD15D3-37FB-4540-ADAB-D6ACDD642934}" srcOrd="0" destOrd="0" parTransId="{78CD93DB-716F-43E3-BD3B-410F588A2132}" sibTransId="{1F4D2236-D498-4540-AD42-04D6247E0D12}"/>
    <dgm:cxn modelId="{BC4B8863-DD82-48A1-A76B-ADEFC200ECE9}" type="presParOf" srcId="{1E191BF9-B5D4-4FA8-A64C-CB5B06E2E639}" destId="{6B44B1AF-1FD9-41C7-AC89-5FD894208B5A}" srcOrd="0" destOrd="0" presId="urn:microsoft.com/office/officeart/2005/8/layout/vList3"/>
    <dgm:cxn modelId="{2E594367-1210-495D-B454-084A770EE9D2}" type="presParOf" srcId="{6B44B1AF-1FD9-41C7-AC89-5FD894208B5A}" destId="{F168D92B-E76C-4C7E-A824-D66F2D7ED42D}" srcOrd="0" destOrd="0" presId="urn:microsoft.com/office/officeart/2005/8/layout/vList3"/>
    <dgm:cxn modelId="{CDE6348C-193A-48ED-A3A6-FC565DE1DB01}" type="presParOf" srcId="{6B44B1AF-1FD9-41C7-AC89-5FD894208B5A}" destId="{DB9DDB79-96CA-4EA3-9F78-B31816D4D53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0AE1EE-9D08-4533-AE5A-3B4C69AC23D4}" type="doc">
      <dgm:prSet loTypeId="urn:diagrams.loki3.com/Bracket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BEDF30-B8CB-4F69-9646-F423FDF5D8F5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600" b="1" dirty="0">
              <a:solidFill>
                <a:schemeClr val="tx2">
                  <a:lumMod val="50000"/>
                </a:schemeClr>
              </a:solidFill>
            </a:rPr>
            <a:t>Improved Productivity:</a:t>
          </a:r>
          <a:endParaRPr lang="en-US" sz="1600" dirty="0">
            <a:solidFill>
              <a:schemeClr val="tx2">
                <a:lumMod val="50000"/>
              </a:schemeClr>
            </a:solidFill>
          </a:endParaRPr>
        </a:p>
      </dgm:t>
    </dgm:pt>
    <dgm:pt modelId="{CAC75AB3-D5AC-4036-BE48-EB1E4A85F02E}" type="parTrans" cxnId="{321CDE82-2391-4144-935E-C2FF2CD316C2}">
      <dgm:prSet/>
      <dgm:spPr/>
      <dgm:t>
        <a:bodyPr/>
        <a:lstStyle/>
        <a:p>
          <a:endParaRPr lang="en-US"/>
        </a:p>
      </dgm:t>
    </dgm:pt>
    <dgm:pt modelId="{24CBF69C-C222-4DB2-A79F-73ACCB9ADF7C}" type="sibTrans" cxnId="{321CDE82-2391-4144-935E-C2FF2CD316C2}">
      <dgm:prSet/>
      <dgm:spPr/>
      <dgm:t>
        <a:bodyPr/>
        <a:lstStyle/>
        <a:p>
          <a:endParaRPr lang="en-US"/>
        </a:p>
      </dgm:t>
    </dgm:pt>
    <dgm:pt modelId="{D3F91C09-2D5D-4A58-AB6A-DE451F95417E}">
      <dgm:prSet phldrT="[Text]"/>
      <dgm:spPr/>
      <dgm:t>
        <a:bodyPr/>
        <a:lstStyle/>
        <a:p>
          <a:endParaRPr lang="en-US" dirty="0"/>
        </a:p>
      </dgm:t>
    </dgm:pt>
    <dgm:pt modelId="{B6C0940E-75E6-4DD0-B6D5-37424165FFE4}" type="parTrans" cxnId="{201A6E08-1581-4C54-A650-0576CD36E316}">
      <dgm:prSet/>
      <dgm:spPr/>
      <dgm:t>
        <a:bodyPr/>
        <a:lstStyle/>
        <a:p>
          <a:endParaRPr lang="en-US"/>
        </a:p>
      </dgm:t>
    </dgm:pt>
    <dgm:pt modelId="{39A675A7-1497-45C2-AECC-7C8907051485}" type="sibTrans" cxnId="{201A6E08-1581-4C54-A650-0576CD36E316}">
      <dgm:prSet/>
      <dgm:spPr/>
      <dgm:t>
        <a:bodyPr/>
        <a:lstStyle/>
        <a:p>
          <a:endParaRPr lang="en-US"/>
        </a:p>
      </dgm:t>
    </dgm:pt>
    <dgm:pt modelId="{4124BCF8-B1D0-4ACF-A933-EC3CDFF8953B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400" b="1" dirty="0">
              <a:solidFill>
                <a:schemeClr val="tx2">
                  <a:lumMod val="50000"/>
                </a:schemeClr>
              </a:solidFill>
            </a:rPr>
            <a:t>Support and Documentation:</a:t>
          </a:r>
          <a:endParaRPr lang="en-US" sz="1400" dirty="0">
            <a:solidFill>
              <a:schemeClr val="tx2">
                <a:lumMod val="50000"/>
              </a:schemeClr>
            </a:solidFill>
          </a:endParaRPr>
        </a:p>
      </dgm:t>
    </dgm:pt>
    <dgm:pt modelId="{9D8193A3-F184-4754-9A28-9892F8F66066}" type="parTrans" cxnId="{179BD35E-1F05-4164-8A4C-14EBFB0A3457}">
      <dgm:prSet/>
      <dgm:spPr/>
      <dgm:t>
        <a:bodyPr/>
        <a:lstStyle/>
        <a:p>
          <a:endParaRPr lang="en-US"/>
        </a:p>
      </dgm:t>
    </dgm:pt>
    <dgm:pt modelId="{A7800125-F977-43A9-A86C-AA085757086F}" type="sibTrans" cxnId="{179BD35E-1F05-4164-8A4C-14EBFB0A3457}">
      <dgm:prSet/>
      <dgm:spPr/>
      <dgm:t>
        <a:bodyPr/>
        <a:lstStyle/>
        <a:p>
          <a:endParaRPr lang="en-US"/>
        </a:p>
      </dgm:t>
    </dgm:pt>
    <dgm:pt modelId="{B778DE5D-3E58-4552-A8BD-5B28B612E976}">
      <dgm:prSet phldrT="[Text]"/>
      <dgm:spPr/>
      <dgm:t>
        <a:bodyPr/>
        <a:lstStyle/>
        <a:p>
          <a:endParaRPr lang="en-US" dirty="0"/>
        </a:p>
      </dgm:t>
    </dgm:pt>
    <dgm:pt modelId="{EC4F8E18-5C1C-4607-AB14-E831E4E29670}" type="sibTrans" cxnId="{928D5F1A-6B24-4E6B-A641-453E51E19829}">
      <dgm:prSet/>
      <dgm:spPr/>
      <dgm:t>
        <a:bodyPr/>
        <a:lstStyle/>
        <a:p>
          <a:endParaRPr lang="en-US"/>
        </a:p>
      </dgm:t>
    </dgm:pt>
    <dgm:pt modelId="{D9BDC2AB-82DB-4D7E-894C-B8582A6A2086}" type="parTrans" cxnId="{928D5F1A-6B24-4E6B-A641-453E51E19829}">
      <dgm:prSet/>
      <dgm:spPr/>
      <dgm:t>
        <a:bodyPr/>
        <a:lstStyle/>
        <a:p>
          <a:endParaRPr lang="en-US"/>
        </a:p>
      </dgm:t>
    </dgm:pt>
    <dgm:pt modelId="{44C771EB-BE86-430B-AD4B-E1872C181E0B}" type="pres">
      <dgm:prSet presAssocID="{BF0AE1EE-9D08-4533-AE5A-3B4C69AC23D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181F2D-257B-4D9B-A381-C51D67EC591A}" type="pres">
      <dgm:prSet presAssocID="{B778DE5D-3E58-4552-A8BD-5B28B612E976}" presName="linNode" presStyleCnt="0"/>
      <dgm:spPr/>
    </dgm:pt>
    <dgm:pt modelId="{41008B19-2559-4DCC-8B81-83850003100B}" type="pres">
      <dgm:prSet presAssocID="{B778DE5D-3E58-4552-A8BD-5B28B612E976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5CB6F-7E62-4FB3-8AC3-B1D7F3A0016B}" type="pres">
      <dgm:prSet presAssocID="{B778DE5D-3E58-4552-A8BD-5B28B612E976}" presName="bracket" presStyleLbl="parChTrans1D1" presStyleIdx="0" presStyleCnt="2"/>
      <dgm:spPr/>
    </dgm:pt>
    <dgm:pt modelId="{C7811F5D-B285-4936-AB45-9C4879974231}" type="pres">
      <dgm:prSet presAssocID="{B778DE5D-3E58-4552-A8BD-5B28B612E976}" presName="spH" presStyleCnt="0"/>
      <dgm:spPr/>
    </dgm:pt>
    <dgm:pt modelId="{48D3A1AF-B190-423B-A2CD-50D4A8EB299D}" type="pres">
      <dgm:prSet presAssocID="{B778DE5D-3E58-4552-A8BD-5B28B612E976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CBB0F-EA9E-4CE4-8A72-E6DD4BCBE9CD}" type="pres">
      <dgm:prSet presAssocID="{EC4F8E18-5C1C-4607-AB14-E831E4E29670}" presName="spV" presStyleCnt="0"/>
      <dgm:spPr/>
    </dgm:pt>
    <dgm:pt modelId="{3A808F07-9B45-4F32-B40A-AAE9EFC46859}" type="pres">
      <dgm:prSet presAssocID="{D3F91C09-2D5D-4A58-AB6A-DE451F95417E}" presName="linNode" presStyleCnt="0"/>
      <dgm:spPr/>
    </dgm:pt>
    <dgm:pt modelId="{353EB668-86B0-427A-9A1A-15BD62F89D8B}" type="pres">
      <dgm:prSet presAssocID="{D3F91C09-2D5D-4A58-AB6A-DE451F95417E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24E95-0DE6-4316-A5E5-7EB7A5904EC6}" type="pres">
      <dgm:prSet presAssocID="{D3F91C09-2D5D-4A58-AB6A-DE451F95417E}" presName="bracket" presStyleLbl="parChTrans1D1" presStyleIdx="1" presStyleCnt="2"/>
      <dgm:spPr/>
    </dgm:pt>
    <dgm:pt modelId="{3FA98124-66F7-4A4D-B5B9-5A19D960268D}" type="pres">
      <dgm:prSet presAssocID="{D3F91C09-2D5D-4A58-AB6A-DE451F95417E}" presName="spH" presStyleCnt="0"/>
      <dgm:spPr/>
    </dgm:pt>
    <dgm:pt modelId="{018AFE4D-CCB2-4275-AF42-2ED79E47B374}" type="pres">
      <dgm:prSet presAssocID="{D3F91C09-2D5D-4A58-AB6A-DE451F95417E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8D5F1A-6B24-4E6B-A641-453E51E19829}" srcId="{BF0AE1EE-9D08-4533-AE5A-3B4C69AC23D4}" destId="{B778DE5D-3E58-4552-A8BD-5B28B612E976}" srcOrd="0" destOrd="0" parTransId="{D9BDC2AB-82DB-4D7E-894C-B8582A6A2086}" sibTransId="{EC4F8E18-5C1C-4607-AB14-E831E4E29670}"/>
    <dgm:cxn modelId="{321CDE82-2391-4144-935E-C2FF2CD316C2}" srcId="{B778DE5D-3E58-4552-A8BD-5B28B612E976}" destId="{90BEDF30-B8CB-4F69-9646-F423FDF5D8F5}" srcOrd="0" destOrd="0" parTransId="{CAC75AB3-D5AC-4036-BE48-EB1E4A85F02E}" sibTransId="{24CBF69C-C222-4DB2-A79F-73ACCB9ADF7C}"/>
    <dgm:cxn modelId="{179BD35E-1F05-4164-8A4C-14EBFB0A3457}" srcId="{D3F91C09-2D5D-4A58-AB6A-DE451F95417E}" destId="{4124BCF8-B1D0-4ACF-A933-EC3CDFF8953B}" srcOrd="0" destOrd="0" parTransId="{9D8193A3-F184-4754-9A28-9892F8F66066}" sibTransId="{A7800125-F977-43A9-A86C-AA085757086F}"/>
    <dgm:cxn modelId="{201A6E08-1581-4C54-A650-0576CD36E316}" srcId="{BF0AE1EE-9D08-4533-AE5A-3B4C69AC23D4}" destId="{D3F91C09-2D5D-4A58-AB6A-DE451F95417E}" srcOrd="1" destOrd="0" parTransId="{B6C0940E-75E6-4DD0-B6D5-37424165FFE4}" sibTransId="{39A675A7-1497-45C2-AECC-7C8907051485}"/>
    <dgm:cxn modelId="{0D8BAC66-3F7E-42BB-9A59-5C2CE0AC9D57}" type="presOf" srcId="{D3F91C09-2D5D-4A58-AB6A-DE451F95417E}" destId="{353EB668-86B0-427A-9A1A-15BD62F89D8B}" srcOrd="0" destOrd="0" presId="urn:diagrams.loki3.com/BracketList"/>
    <dgm:cxn modelId="{23A417BF-BBC7-45BB-8B87-62D0364E00C4}" type="presOf" srcId="{4124BCF8-B1D0-4ACF-A933-EC3CDFF8953B}" destId="{018AFE4D-CCB2-4275-AF42-2ED79E47B374}" srcOrd="0" destOrd="0" presId="urn:diagrams.loki3.com/BracketList"/>
    <dgm:cxn modelId="{BEF5AB0B-71D6-483D-AC16-A56CFA3FAACF}" type="presOf" srcId="{BF0AE1EE-9D08-4533-AE5A-3B4C69AC23D4}" destId="{44C771EB-BE86-430B-AD4B-E1872C181E0B}" srcOrd="0" destOrd="0" presId="urn:diagrams.loki3.com/BracketList"/>
    <dgm:cxn modelId="{45EBC8B1-EF07-413E-83A9-09CDA38EAA31}" type="presOf" srcId="{90BEDF30-B8CB-4F69-9646-F423FDF5D8F5}" destId="{48D3A1AF-B190-423B-A2CD-50D4A8EB299D}" srcOrd="0" destOrd="0" presId="urn:diagrams.loki3.com/BracketList"/>
    <dgm:cxn modelId="{FDEAE8BA-E4D0-4449-9B76-3B58B65022C7}" type="presOf" srcId="{B778DE5D-3E58-4552-A8BD-5B28B612E976}" destId="{41008B19-2559-4DCC-8B81-83850003100B}" srcOrd="0" destOrd="0" presId="urn:diagrams.loki3.com/BracketList"/>
    <dgm:cxn modelId="{AB6E2891-F13C-4772-90AF-46754482E101}" type="presParOf" srcId="{44C771EB-BE86-430B-AD4B-E1872C181E0B}" destId="{D2181F2D-257B-4D9B-A381-C51D67EC591A}" srcOrd="0" destOrd="0" presId="urn:diagrams.loki3.com/BracketList"/>
    <dgm:cxn modelId="{776AD218-B9BF-4029-AD0B-4F74A2BD96E4}" type="presParOf" srcId="{D2181F2D-257B-4D9B-A381-C51D67EC591A}" destId="{41008B19-2559-4DCC-8B81-83850003100B}" srcOrd="0" destOrd="0" presId="urn:diagrams.loki3.com/BracketList"/>
    <dgm:cxn modelId="{A041CF88-4D22-4F82-B635-1B4B92CCF8E4}" type="presParOf" srcId="{D2181F2D-257B-4D9B-A381-C51D67EC591A}" destId="{0DF5CB6F-7E62-4FB3-8AC3-B1D7F3A0016B}" srcOrd="1" destOrd="0" presId="urn:diagrams.loki3.com/BracketList"/>
    <dgm:cxn modelId="{76F4A585-5AAE-4CD5-9C5B-31560023E57E}" type="presParOf" srcId="{D2181F2D-257B-4D9B-A381-C51D67EC591A}" destId="{C7811F5D-B285-4936-AB45-9C4879974231}" srcOrd="2" destOrd="0" presId="urn:diagrams.loki3.com/BracketList"/>
    <dgm:cxn modelId="{971B4D79-0221-4D1F-BF23-8DFD113EAA6F}" type="presParOf" srcId="{D2181F2D-257B-4D9B-A381-C51D67EC591A}" destId="{48D3A1AF-B190-423B-A2CD-50D4A8EB299D}" srcOrd="3" destOrd="0" presId="urn:diagrams.loki3.com/BracketList"/>
    <dgm:cxn modelId="{25C7BE20-0CE2-4656-B464-C83BD9BD9096}" type="presParOf" srcId="{44C771EB-BE86-430B-AD4B-E1872C181E0B}" destId="{E82CBB0F-EA9E-4CE4-8A72-E6DD4BCBE9CD}" srcOrd="1" destOrd="0" presId="urn:diagrams.loki3.com/BracketList"/>
    <dgm:cxn modelId="{9D263BA9-2C2A-4F15-A4B3-1BCAC708A271}" type="presParOf" srcId="{44C771EB-BE86-430B-AD4B-E1872C181E0B}" destId="{3A808F07-9B45-4F32-B40A-AAE9EFC46859}" srcOrd="2" destOrd="0" presId="urn:diagrams.loki3.com/BracketList"/>
    <dgm:cxn modelId="{005B7579-2F1E-4E6B-B7D8-A8DC5DF04547}" type="presParOf" srcId="{3A808F07-9B45-4F32-B40A-AAE9EFC46859}" destId="{353EB668-86B0-427A-9A1A-15BD62F89D8B}" srcOrd="0" destOrd="0" presId="urn:diagrams.loki3.com/BracketList"/>
    <dgm:cxn modelId="{CEFC5B4F-1E0B-48D4-91A9-EDC172A6C52C}" type="presParOf" srcId="{3A808F07-9B45-4F32-B40A-AAE9EFC46859}" destId="{F7024E95-0DE6-4316-A5E5-7EB7A5904EC6}" srcOrd="1" destOrd="0" presId="urn:diagrams.loki3.com/BracketList"/>
    <dgm:cxn modelId="{D25851DC-9E9E-4CF9-8418-8EC262506460}" type="presParOf" srcId="{3A808F07-9B45-4F32-B40A-AAE9EFC46859}" destId="{3FA98124-66F7-4A4D-B5B9-5A19D960268D}" srcOrd="2" destOrd="0" presId="urn:diagrams.loki3.com/BracketList"/>
    <dgm:cxn modelId="{4BF6D6F2-DEBF-4048-8AF1-CE382367039D}" type="presParOf" srcId="{3A808F07-9B45-4F32-B40A-AAE9EFC46859}" destId="{018AFE4D-CCB2-4275-AF42-2ED79E47B374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35770-D438-4824-BBC4-5117B4558E3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DD15D3-37FB-4540-ADAB-D6ACDD642934}">
      <dgm:prSet custT="1"/>
      <dgm:spPr/>
      <dgm:t>
        <a:bodyPr/>
        <a:lstStyle/>
        <a:p>
          <a:r>
            <a:rPr lang="en-US" sz="1200" b="0" i="0" baseline="0" dirty="0">
              <a:solidFill>
                <a:schemeClr val="tx1">
                  <a:lumMod val="75000"/>
                  <a:lumOff val="25000"/>
                </a:schemeClr>
              </a:solidFill>
            </a:rPr>
            <a:t>Limited communication channels hinder effective student-teacher interaction outside the classroom. 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8CD93DB-716F-43E3-BD3B-410F588A2132}" type="parTrans" cxnId="{7EA1BC07-E064-40CB-A731-CAF02EFD57F0}">
      <dgm:prSet/>
      <dgm:spPr/>
      <dgm:t>
        <a:bodyPr/>
        <a:lstStyle/>
        <a:p>
          <a:endParaRPr lang="en-US"/>
        </a:p>
      </dgm:t>
    </dgm:pt>
    <dgm:pt modelId="{1F4D2236-D498-4540-AD42-04D6247E0D12}" type="sibTrans" cxnId="{7EA1BC07-E064-40CB-A731-CAF02EFD57F0}">
      <dgm:prSet/>
      <dgm:spPr/>
      <dgm:t>
        <a:bodyPr/>
        <a:lstStyle/>
        <a:p>
          <a:endParaRPr lang="en-US"/>
        </a:p>
      </dgm:t>
    </dgm:pt>
    <dgm:pt modelId="{1E191BF9-B5D4-4FA8-A64C-CB5B06E2E639}" type="pres">
      <dgm:prSet presAssocID="{27335770-D438-4824-BBC4-5117B4558E3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44B1AF-1FD9-41C7-AC89-5FD894208B5A}" type="pres">
      <dgm:prSet presAssocID="{82DD15D3-37FB-4540-ADAB-D6ACDD642934}" presName="composite" presStyleCnt="0"/>
      <dgm:spPr/>
    </dgm:pt>
    <dgm:pt modelId="{F168D92B-E76C-4C7E-A824-D66F2D7ED42D}" type="pres">
      <dgm:prSet presAssocID="{82DD15D3-37FB-4540-ADAB-D6ACDD642934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DB9DDB79-96CA-4EA3-9F78-B31816D4D533}" type="pres">
      <dgm:prSet presAssocID="{82DD15D3-37FB-4540-ADAB-D6ACDD642934}" presName="txShp" presStyleLbl="node1" presStyleIdx="0" presStyleCnt="1" custScaleX="98530" custLinFactNeighborX="-5302" custLinFactNeighborY="883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D789D-FCA2-41DD-A134-83D891841FD3}" type="presOf" srcId="{27335770-D438-4824-BBC4-5117B4558E30}" destId="{1E191BF9-B5D4-4FA8-A64C-CB5B06E2E639}" srcOrd="0" destOrd="0" presId="urn:microsoft.com/office/officeart/2005/8/layout/vList3"/>
    <dgm:cxn modelId="{6C745C5C-14C5-4655-9CD4-605137A9CFA4}" type="presOf" srcId="{82DD15D3-37FB-4540-ADAB-D6ACDD642934}" destId="{DB9DDB79-96CA-4EA3-9F78-B31816D4D533}" srcOrd="0" destOrd="0" presId="urn:microsoft.com/office/officeart/2005/8/layout/vList3"/>
    <dgm:cxn modelId="{7EA1BC07-E064-40CB-A731-CAF02EFD57F0}" srcId="{27335770-D438-4824-BBC4-5117B4558E30}" destId="{82DD15D3-37FB-4540-ADAB-D6ACDD642934}" srcOrd="0" destOrd="0" parTransId="{78CD93DB-716F-43E3-BD3B-410F588A2132}" sibTransId="{1F4D2236-D498-4540-AD42-04D6247E0D12}"/>
    <dgm:cxn modelId="{BC4B8863-DD82-48A1-A76B-ADEFC200ECE9}" type="presParOf" srcId="{1E191BF9-B5D4-4FA8-A64C-CB5B06E2E639}" destId="{6B44B1AF-1FD9-41C7-AC89-5FD894208B5A}" srcOrd="0" destOrd="0" presId="urn:microsoft.com/office/officeart/2005/8/layout/vList3"/>
    <dgm:cxn modelId="{2E594367-1210-495D-B454-084A770EE9D2}" type="presParOf" srcId="{6B44B1AF-1FD9-41C7-AC89-5FD894208B5A}" destId="{F168D92B-E76C-4C7E-A824-D66F2D7ED42D}" srcOrd="0" destOrd="0" presId="urn:microsoft.com/office/officeart/2005/8/layout/vList3"/>
    <dgm:cxn modelId="{CDE6348C-193A-48ED-A3A6-FC565DE1DB01}" type="presParOf" srcId="{6B44B1AF-1FD9-41C7-AC89-5FD894208B5A}" destId="{DB9DDB79-96CA-4EA3-9F78-B31816D4D53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35770-D438-4824-BBC4-5117B4558E3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DD15D3-37FB-4540-ADAB-D6ACDD642934}">
      <dgm:prSet custT="1"/>
      <dgm:spPr/>
      <dgm:t>
        <a:bodyPr/>
        <a:lstStyle/>
        <a:p>
          <a:r>
            <a:rPr lang="en-US" sz="1200" b="0" i="0" baseline="0" dirty="0">
              <a:solidFill>
                <a:schemeClr val="tx1">
                  <a:lumMod val="75000"/>
                  <a:lumOff val="25000"/>
                </a:schemeClr>
              </a:solidFill>
            </a:rPr>
            <a:t>The rise of online learning platforms necessitates a comprehensive solution for managing both physical and virtual classrooms. 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8CD93DB-716F-43E3-BD3B-410F588A2132}" type="parTrans" cxnId="{7EA1BC07-E064-40CB-A731-CAF02EFD57F0}">
      <dgm:prSet/>
      <dgm:spPr/>
      <dgm:t>
        <a:bodyPr/>
        <a:lstStyle/>
        <a:p>
          <a:endParaRPr lang="en-US"/>
        </a:p>
      </dgm:t>
    </dgm:pt>
    <dgm:pt modelId="{1F4D2236-D498-4540-AD42-04D6247E0D12}" type="sibTrans" cxnId="{7EA1BC07-E064-40CB-A731-CAF02EFD57F0}">
      <dgm:prSet/>
      <dgm:spPr/>
      <dgm:t>
        <a:bodyPr/>
        <a:lstStyle/>
        <a:p>
          <a:endParaRPr lang="en-US"/>
        </a:p>
      </dgm:t>
    </dgm:pt>
    <dgm:pt modelId="{1E191BF9-B5D4-4FA8-A64C-CB5B06E2E639}" type="pres">
      <dgm:prSet presAssocID="{27335770-D438-4824-BBC4-5117B4558E3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44B1AF-1FD9-41C7-AC89-5FD894208B5A}" type="pres">
      <dgm:prSet presAssocID="{82DD15D3-37FB-4540-ADAB-D6ACDD642934}" presName="composite" presStyleCnt="0"/>
      <dgm:spPr/>
    </dgm:pt>
    <dgm:pt modelId="{F168D92B-E76C-4C7E-A824-D66F2D7ED42D}" type="pres">
      <dgm:prSet presAssocID="{82DD15D3-37FB-4540-ADAB-D6ACDD642934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B9DDB79-96CA-4EA3-9F78-B31816D4D533}" type="pres">
      <dgm:prSet presAssocID="{82DD15D3-37FB-4540-ADAB-D6ACDD642934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D789D-FCA2-41DD-A134-83D891841FD3}" type="presOf" srcId="{27335770-D438-4824-BBC4-5117B4558E30}" destId="{1E191BF9-B5D4-4FA8-A64C-CB5B06E2E639}" srcOrd="0" destOrd="0" presId="urn:microsoft.com/office/officeart/2005/8/layout/vList3"/>
    <dgm:cxn modelId="{6C745C5C-14C5-4655-9CD4-605137A9CFA4}" type="presOf" srcId="{82DD15D3-37FB-4540-ADAB-D6ACDD642934}" destId="{DB9DDB79-96CA-4EA3-9F78-B31816D4D533}" srcOrd="0" destOrd="0" presId="urn:microsoft.com/office/officeart/2005/8/layout/vList3"/>
    <dgm:cxn modelId="{7EA1BC07-E064-40CB-A731-CAF02EFD57F0}" srcId="{27335770-D438-4824-BBC4-5117B4558E30}" destId="{82DD15D3-37FB-4540-ADAB-D6ACDD642934}" srcOrd="0" destOrd="0" parTransId="{78CD93DB-716F-43E3-BD3B-410F588A2132}" sibTransId="{1F4D2236-D498-4540-AD42-04D6247E0D12}"/>
    <dgm:cxn modelId="{BC4B8863-DD82-48A1-A76B-ADEFC200ECE9}" type="presParOf" srcId="{1E191BF9-B5D4-4FA8-A64C-CB5B06E2E639}" destId="{6B44B1AF-1FD9-41C7-AC89-5FD894208B5A}" srcOrd="0" destOrd="0" presId="urn:microsoft.com/office/officeart/2005/8/layout/vList3"/>
    <dgm:cxn modelId="{2E594367-1210-495D-B454-084A770EE9D2}" type="presParOf" srcId="{6B44B1AF-1FD9-41C7-AC89-5FD894208B5A}" destId="{F168D92B-E76C-4C7E-A824-D66F2D7ED42D}" srcOrd="0" destOrd="0" presId="urn:microsoft.com/office/officeart/2005/8/layout/vList3"/>
    <dgm:cxn modelId="{CDE6348C-193A-48ED-A3A6-FC565DE1DB01}" type="presParOf" srcId="{6B44B1AF-1FD9-41C7-AC89-5FD894208B5A}" destId="{DB9DDB79-96CA-4EA3-9F78-B31816D4D53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604070-0FD5-4045-9DC9-548A7D85D17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70C6F0-E790-43E5-87DF-97B52667981D}">
      <dgm:prSet/>
      <dgm:spPr/>
      <dgm:t>
        <a:bodyPr/>
        <a:lstStyle/>
        <a:p>
          <a:r>
            <a:rPr lang="en-US" b="0" i="0" dirty="0"/>
            <a:t>Secure login system for teachers and students.</a:t>
          </a:r>
          <a:endParaRPr lang="en-US" dirty="0"/>
        </a:p>
      </dgm:t>
    </dgm:pt>
    <dgm:pt modelId="{736A9CBE-A0DD-46E1-9556-68747429E777}" type="parTrans" cxnId="{7DDC4A0E-6232-46A9-A3D4-7A61F4124963}">
      <dgm:prSet/>
      <dgm:spPr/>
      <dgm:t>
        <a:bodyPr/>
        <a:lstStyle/>
        <a:p>
          <a:endParaRPr lang="en-US"/>
        </a:p>
      </dgm:t>
    </dgm:pt>
    <dgm:pt modelId="{EB4E2A71-F1C6-4653-9FBB-89263D384734}" type="sibTrans" cxnId="{7DDC4A0E-6232-46A9-A3D4-7A61F4124963}">
      <dgm:prSet/>
      <dgm:spPr/>
      <dgm:t>
        <a:bodyPr/>
        <a:lstStyle/>
        <a:p>
          <a:endParaRPr lang="en-US"/>
        </a:p>
      </dgm:t>
    </dgm:pt>
    <dgm:pt modelId="{4A04A65D-3CDE-46C1-BD3A-D7A7971B757E}">
      <dgm:prSet/>
      <dgm:spPr/>
      <dgm:t>
        <a:bodyPr/>
        <a:lstStyle/>
        <a:p>
          <a:r>
            <a:rPr lang="en-US" b="0" i="0" dirty="0"/>
            <a:t>Attendance tracking module with various options (e.g., QR code scanning, geolocation).</a:t>
          </a:r>
          <a:endParaRPr lang="en-US" dirty="0"/>
        </a:p>
      </dgm:t>
    </dgm:pt>
    <dgm:pt modelId="{EC530165-8F8E-457B-A54F-101207274530}" type="parTrans" cxnId="{61C282CE-7E11-474A-A9A1-0B2077EC9682}">
      <dgm:prSet/>
      <dgm:spPr/>
      <dgm:t>
        <a:bodyPr/>
        <a:lstStyle/>
        <a:p>
          <a:endParaRPr lang="en-US"/>
        </a:p>
      </dgm:t>
    </dgm:pt>
    <dgm:pt modelId="{E5DC4C82-9827-493D-8FD7-01E14CEEA6DF}" type="sibTrans" cxnId="{61C282CE-7E11-474A-A9A1-0B2077EC9682}">
      <dgm:prSet/>
      <dgm:spPr/>
      <dgm:t>
        <a:bodyPr/>
        <a:lstStyle/>
        <a:p>
          <a:endParaRPr lang="en-US"/>
        </a:p>
      </dgm:t>
    </dgm:pt>
    <dgm:pt modelId="{150AD9E9-80D8-4856-AF2A-B86E7F5BD606}">
      <dgm:prSet/>
      <dgm:spPr/>
      <dgm:t>
        <a:bodyPr/>
        <a:lstStyle/>
        <a:p>
          <a:r>
            <a:rPr lang="en-US" b="0" i="0" dirty="0"/>
            <a:t>Interactive communication tools (e.g., discussion forums, chat rooms, messaging).</a:t>
          </a:r>
          <a:endParaRPr lang="en-US" dirty="0"/>
        </a:p>
      </dgm:t>
    </dgm:pt>
    <dgm:pt modelId="{2AD1F464-6A45-4A50-86EB-AFE62B957BBF}" type="parTrans" cxnId="{2E1260BE-9D5A-47A3-92D2-ABEB7349CCA6}">
      <dgm:prSet/>
      <dgm:spPr/>
      <dgm:t>
        <a:bodyPr/>
        <a:lstStyle/>
        <a:p>
          <a:endParaRPr lang="en-US"/>
        </a:p>
      </dgm:t>
    </dgm:pt>
    <dgm:pt modelId="{B50C4151-FC47-4136-AB0E-6C6E065DBA0E}" type="sibTrans" cxnId="{2E1260BE-9D5A-47A3-92D2-ABEB7349CCA6}">
      <dgm:prSet/>
      <dgm:spPr/>
      <dgm:t>
        <a:bodyPr/>
        <a:lstStyle/>
        <a:p>
          <a:endParaRPr lang="en-US"/>
        </a:p>
      </dgm:t>
    </dgm:pt>
    <dgm:pt modelId="{024D7996-B023-47A7-A352-E4FF73D2EF49}">
      <dgm:prSet/>
      <dgm:spPr/>
      <dgm:t>
        <a:bodyPr/>
        <a:lstStyle/>
        <a:p>
          <a:r>
            <a:rPr lang="en-US" b="0" i="0" dirty="0"/>
            <a:t>Resource sharing platform for uploading and downloading materials.</a:t>
          </a:r>
          <a:endParaRPr lang="en-US" dirty="0"/>
        </a:p>
      </dgm:t>
    </dgm:pt>
    <dgm:pt modelId="{05AB1E90-4F7A-4AA3-89AC-371AF0FD5746}" type="parTrans" cxnId="{D484EE51-A794-45C0-9E06-903FA479D6DD}">
      <dgm:prSet/>
      <dgm:spPr/>
      <dgm:t>
        <a:bodyPr/>
        <a:lstStyle/>
        <a:p>
          <a:endParaRPr lang="en-US"/>
        </a:p>
      </dgm:t>
    </dgm:pt>
    <dgm:pt modelId="{7237082B-CF50-4DAB-A6E3-BA5FAF53B122}" type="sibTrans" cxnId="{D484EE51-A794-45C0-9E06-903FA479D6DD}">
      <dgm:prSet/>
      <dgm:spPr/>
      <dgm:t>
        <a:bodyPr/>
        <a:lstStyle/>
        <a:p>
          <a:endParaRPr lang="en-US"/>
        </a:p>
      </dgm:t>
    </dgm:pt>
    <dgm:pt modelId="{DDE768AC-E33B-4252-BD62-5F8DB05D7BFE}">
      <dgm:prSet/>
      <dgm:spPr/>
      <dgm:t>
        <a:bodyPr/>
        <a:lstStyle/>
        <a:p>
          <a:r>
            <a:rPr lang="en-US" b="0" i="0" dirty="0"/>
            <a:t>Grade management system (optional).</a:t>
          </a:r>
          <a:endParaRPr lang="en-US" dirty="0"/>
        </a:p>
      </dgm:t>
    </dgm:pt>
    <dgm:pt modelId="{F2079D73-808F-424D-A073-FC9888071C80}" type="parTrans" cxnId="{8B168DCC-A48B-4516-B204-963C9511BC0D}">
      <dgm:prSet/>
      <dgm:spPr/>
      <dgm:t>
        <a:bodyPr/>
        <a:lstStyle/>
        <a:p>
          <a:endParaRPr lang="en-US"/>
        </a:p>
      </dgm:t>
    </dgm:pt>
    <dgm:pt modelId="{A600E20F-5413-4014-83FD-BCF364D324D0}" type="sibTrans" cxnId="{8B168DCC-A48B-4516-B204-963C9511BC0D}">
      <dgm:prSet/>
      <dgm:spPr/>
      <dgm:t>
        <a:bodyPr/>
        <a:lstStyle/>
        <a:p>
          <a:endParaRPr lang="en-US"/>
        </a:p>
      </dgm:t>
    </dgm:pt>
    <dgm:pt modelId="{3E9870A3-5F3F-4C02-AA34-53400C4A9A08}">
      <dgm:prSet/>
      <dgm:spPr/>
      <dgm:t>
        <a:bodyPr/>
        <a:lstStyle/>
        <a:p>
          <a:r>
            <a:rPr lang="en-US" b="1" i="0" dirty="0"/>
            <a:t>Tools:</a:t>
          </a:r>
          <a:endParaRPr lang="en-US" dirty="0"/>
        </a:p>
      </dgm:t>
    </dgm:pt>
    <dgm:pt modelId="{1B5F1414-2FFE-40D3-B567-2B64DEB3BCA5}" type="sibTrans" cxnId="{C8C25E33-A004-43DD-A953-6AFCF4931016}">
      <dgm:prSet/>
      <dgm:spPr/>
      <dgm:t>
        <a:bodyPr/>
        <a:lstStyle/>
        <a:p>
          <a:endParaRPr lang="en-US"/>
        </a:p>
      </dgm:t>
    </dgm:pt>
    <dgm:pt modelId="{06170DFE-F3F7-4EA6-9587-43656617E340}" type="parTrans" cxnId="{C8C25E33-A004-43DD-A953-6AFCF4931016}">
      <dgm:prSet/>
      <dgm:spPr/>
      <dgm:t>
        <a:bodyPr/>
        <a:lstStyle/>
        <a:p>
          <a:endParaRPr lang="en-US"/>
        </a:p>
      </dgm:t>
    </dgm:pt>
    <dgm:pt modelId="{4382FE4E-5EFD-4DCF-88F4-CC134DC9097E}" type="pres">
      <dgm:prSet presAssocID="{69604070-0FD5-4045-9DC9-548A7D85D17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716F18-47DE-431B-85D5-BFF4DC44534D}" type="pres">
      <dgm:prSet presAssocID="{3E9870A3-5F3F-4C02-AA34-53400C4A9A08}" presName="parentText" presStyleLbl="node1" presStyleIdx="0" presStyleCnt="1" custLinFactNeighborX="436" custLinFactNeighborY="-443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70B8F9-1EFA-4591-A648-90415674D9DF}" type="pres">
      <dgm:prSet presAssocID="{3E9870A3-5F3F-4C02-AA34-53400C4A9A0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B80A1D-5804-4231-AFB7-DF8A5B5BDBDE}" type="presOf" srcId="{024D7996-B023-47A7-A352-E4FF73D2EF49}" destId="{8070B8F9-1EFA-4591-A648-90415674D9DF}" srcOrd="0" destOrd="3" presId="urn:microsoft.com/office/officeart/2005/8/layout/vList2"/>
    <dgm:cxn modelId="{2E1260BE-9D5A-47A3-92D2-ABEB7349CCA6}" srcId="{3E9870A3-5F3F-4C02-AA34-53400C4A9A08}" destId="{150AD9E9-80D8-4856-AF2A-B86E7F5BD606}" srcOrd="2" destOrd="0" parTransId="{2AD1F464-6A45-4A50-86EB-AFE62B957BBF}" sibTransId="{B50C4151-FC47-4136-AB0E-6C6E065DBA0E}"/>
    <dgm:cxn modelId="{8248EC41-E60E-4A75-ABA0-3768B26C7420}" type="presOf" srcId="{DDE768AC-E33B-4252-BD62-5F8DB05D7BFE}" destId="{8070B8F9-1EFA-4591-A648-90415674D9DF}" srcOrd="0" destOrd="4" presId="urn:microsoft.com/office/officeart/2005/8/layout/vList2"/>
    <dgm:cxn modelId="{C95BC973-0FDC-4183-BF54-00D139DDB2A0}" type="presOf" srcId="{150AD9E9-80D8-4856-AF2A-B86E7F5BD606}" destId="{8070B8F9-1EFA-4591-A648-90415674D9DF}" srcOrd="0" destOrd="2" presId="urn:microsoft.com/office/officeart/2005/8/layout/vList2"/>
    <dgm:cxn modelId="{8B168DCC-A48B-4516-B204-963C9511BC0D}" srcId="{3E9870A3-5F3F-4C02-AA34-53400C4A9A08}" destId="{DDE768AC-E33B-4252-BD62-5F8DB05D7BFE}" srcOrd="4" destOrd="0" parTransId="{F2079D73-808F-424D-A073-FC9888071C80}" sibTransId="{A600E20F-5413-4014-83FD-BCF364D324D0}"/>
    <dgm:cxn modelId="{7DDC4A0E-6232-46A9-A3D4-7A61F4124963}" srcId="{3E9870A3-5F3F-4C02-AA34-53400C4A9A08}" destId="{5B70C6F0-E790-43E5-87DF-97B52667981D}" srcOrd="0" destOrd="0" parTransId="{736A9CBE-A0DD-46E1-9556-68747429E777}" sibTransId="{EB4E2A71-F1C6-4653-9FBB-89263D384734}"/>
    <dgm:cxn modelId="{2604F1BD-EE84-4920-9FD6-EECE404D0E9D}" type="presOf" srcId="{3E9870A3-5F3F-4C02-AA34-53400C4A9A08}" destId="{20716F18-47DE-431B-85D5-BFF4DC44534D}" srcOrd="0" destOrd="0" presId="urn:microsoft.com/office/officeart/2005/8/layout/vList2"/>
    <dgm:cxn modelId="{C8C25E33-A004-43DD-A953-6AFCF4931016}" srcId="{69604070-0FD5-4045-9DC9-548A7D85D176}" destId="{3E9870A3-5F3F-4C02-AA34-53400C4A9A08}" srcOrd="0" destOrd="0" parTransId="{06170DFE-F3F7-4EA6-9587-43656617E340}" sibTransId="{1B5F1414-2FFE-40D3-B567-2B64DEB3BCA5}"/>
    <dgm:cxn modelId="{54ABB155-0720-43EA-840C-62F6EDBCD32D}" type="presOf" srcId="{69604070-0FD5-4045-9DC9-548A7D85D176}" destId="{4382FE4E-5EFD-4DCF-88F4-CC134DC9097E}" srcOrd="0" destOrd="0" presId="urn:microsoft.com/office/officeart/2005/8/layout/vList2"/>
    <dgm:cxn modelId="{D484EE51-A794-45C0-9E06-903FA479D6DD}" srcId="{3E9870A3-5F3F-4C02-AA34-53400C4A9A08}" destId="{024D7996-B023-47A7-A352-E4FF73D2EF49}" srcOrd="3" destOrd="0" parTransId="{05AB1E90-4F7A-4AA3-89AC-371AF0FD5746}" sibTransId="{7237082B-CF50-4DAB-A6E3-BA5FAF53B122}"/>
    <dgm:cxn modelId="{61C282CE-7E11-474A-A9A1-0B2077EC9682}" srcId="{3E9870A3-5F3F-4C02-AA34-53400C4A9A08}" destId="{4A04A65D-3CDE-46C1-BD3A-D7A7971B757E}" srcOrd="1" destOrd="0" parTransId="{EC530165-8F8E-457B-A54F-101207274530}" sibTransId="{E5DC4C82-9827-493D-8FD7-01E14CEEA6DF}"/>
    <dgm:cxn modelId="{AD732D7C-5914-4B5B-AA59-C2711B135FC5}" type="presOf" srcId="{5B70C6F0-E790-43E5-87DF-97B52667981D}" destId="{8070B8F9-1EFA-4591-A648-90415674D9DF}" srcOrd="0" destOrd="0" presId="urn:microsoft.com/office/officeart/2005/8/layout/vList2"/>
    <dgm:cxn modelId="{E0CF9192-8490-4CCD-B5C9-1FE2BE190052}" type="presOf" srcId="{4A04A65D-3CDE-46C1-BD3A-D7A7971B757E}" destId="{8070B8F9-1EFA-4591-A648-90415674D9DF}" srcOrd="0" destOrd="1" presId="urn:microsoft.com/office/officeart/2005/8/layout/vList2"/>
    <dgm:cxn modelId="{D7F24384-D9E7-482B-9E99-C1E14F89AA86}" type="presParOf" srcId="{4382FE4E-5EFD-4DCF-88F4-CC134DC9097E}" destId="{20716F18-47DE-431B-85D5-BFF4DC44534D}" srcOrd="0" destOrd="0" presId="urn:microsoft.com/office/officeart/2005/8/layout/vList2"/>
    <dgm:cxn modelId="{B58365AF-CDD7-4EF9-85C8-0ACE9ED209B8}" type="presParOf" srcId="{4382FE4E-5EFD-4DCF-88F4-CC134DC9097E}" destId="{8070B8F9-1EFA-4591-A648-90415674D9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A2EBFC-0AC6-4E47-9BF0-F62B7B76A97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174726-6AA3-4F58-90CB-57C2077F88CD}">
      <dgm:prSet phldrT="[Text]" custT="1"/>
      <dgm:spPr/>
      <dgm:t>
        <a:bodyPr/>
        <a:lstStyle/>
        <a:p>
          <a:r>
            <a:rPr lang="en-US" sz="2000" dirty="0">
              <a:solidFill>
                <a:schemeClr val="tx2">
                  <a:lumMod val="50000"/>
                </a:schemeClr>
              </a:solidFill>
            </a:rPr>
            <a:t>Week 1</a:t>
          </a:r>
        </a:p>
      </dgm:t>
    </dgm:pt>
    <dgm:pt modelId="{6144C29F-196E-4A2A-B8CB-175560F324D9}" type="parTrans" cxnId="{E6FBC6BC-62ED-466B-92E7-8C344FFB7E0C}">
      <dgm:prSet/>
      <dgm:spPr/>
      <dgm:t>
        <a:bodyPr/>
        <a:lstStyle/>
        <a:p>
          <a:endParaRPr lang="en-US"/>
        </a:p>
      </dgm:t>
    </dgm:pt>
    <dgm:pt modelId="{EDD2DC44-3FAD-4DE6-909E-9773EDEBFC76}" type="sibTrans" cxnId="{E6FBC6BC-62ED-466B-92E7-8C344FFB7E0C}">
      <dgm:prSet/>
      <dgm:spPr/>
      <dgm:t>
        <a:bodyPr/>
        <a:lstStyle/>
        <a:p>
          <a:endParaRPr lang="en-US"/>
        </a:p>
      </dgm:t>
    </dgm:pt>
    <dgm:pt modelId="{F6349489-4B49-468F-829C-2A1EF8E6A6B0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Project initiation and planning.</a:t>
          </a:r>
        </a:p>
      </dgm:t>
    </dgm:pt>
    <dgm:pt modelId="{C991CD92-C634-45AF-BFAB-250969A35E85}" type="parTrans" cxnId="{394ACA4E-7DE4-460E-AE6B-A5C670237CE3}">
      <dgm:prSet/>
      <dgm:spPr/>
      <dgm:t>
        <a:bodyPr/>
        <a:lstStyle/>
        <a:p>
          <a:endParaRPr lang="en-US"/>
        </a:p>
      </dgm:t>
    </dgm:pt>
    <dgm:pt modelId="{B5FE6506-CC17-462C-965C-70873A7B116B}" type="sibTrans" cxnId="{394ACA4E-7DE4-460E-AE6B-A5C670237CE3}">
      <dgm:prSet/>
      <dgm:spPr/>
      <dgm:t>
        <a:bodyPr/>
        <a:lstStyle/>
        <a:p>
          <a:endParaRPr lang="en-US"/>
        </a:p>
      </dgm:t>
    </dgm:pt>
    <dgm:pt modelId="{ADB861C7-7C78-44BE-AE93-A9BD12B13280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Assign the roles and responsibilities.</a:t>
          </a:r>
        </a:p>
      </dgm:t>
    </dgm:pt>
    <dgm:pt modelId="{55E223CA-F292-4D05-B8C9-D29F74DD39E3}" type="parTrans" cxnId="{CBC5B407-B604-436D-B441-1C5F3067C988}">
      <dgm:prSet/>
      <dgm:spPr/>
      <dgm:t>
        <a:bodyPr/>
        <a:lstStyle/>
        <a:p>
          <a:endParaRPr lang="en-US"/>
        </a:p>
      </dgm:t>
    </dgm:pt>
    <dgm:pt modelId="{9E14DD36-AC2C-4743-8B71-9AFBE28E2E91}" type="sibTrans" cxnId="{CBC5B407-B604-436D-B441-1C5F3067C988}">
      <dgm:prSet/>
      <dgm:spPr/>
      <dgm:t>
        <a:bodyPr/>
        <a:lstStyle/>
        <a:p>
          <a:endParaRPr lang="en-US"/>
        </a:p>
      </dgm:t>
    </dgm:pt>
    <dgm:pt modelId="{F2E1A981-C62F-49A0-8013-2A3B35469012}">
      <dgm:prSet phldrT="[Text]" custT="1"/>
      <dgm:spPr/>
      <dgm:t>
        <a:bodyPr/>
        <a:lstStyle/>
        <a:p>
          <a:r>
            <a:rPr lang="en-US" sz="2000" dirty="0">
              <a:solidFill>
                <a:schemeClr val="tx2">
                  <a:lumMod val="50000"/>
                </a:schemeClr>
              </a:solidFill>
            </a:rPr>
            <a:t>Week 2-4</a:t>
          </a:r>
          <a:r>
            <a:rPr lang="en-US" sz="2000" dirty="0"/>
            <a:t> </a:t>
          </a:r>
        </a:p>
      </dgm:t>
    </dgm:pt>
    <dgm:pt modelId="{8E1B5410-7D3B-4BFF-B29F-B0E21D51B0F4}" type="parTrans" cxnId="{33435668-65FF-4A84-B2D5-E65777142E54}">
      <dgm:prSet/>
      <dgm:spPr/>
      <dgm:t>
        <a:bodyPr/>
        <a:lstStyle/>
        <a:p>
          <a:endParaRPr lang="en-US"/>
        </a:p>
      </dgm:t>
    </dgm:pt>
    <dgm:pt modelId="{749AB702-FCD2-4DF1-8EE1-F44F7A99578D}" type="sibTrans" cxnId="{33435668-65FF-4A84-B2D5-E65777142E54}">
      <dgm:prSet/>
      <dgm:spPr/>
      <dgm:t>
        <a:bodyPr/>
        <a:lstStyle/>
        <a:p>
          <a:endParaRPr lang="en-US"/>
        </a:p>
      </dgm:t>
    </dgm:pt>
    <dgm:pt modelId="{C75BC454-2B4E-4FAA-860A-7450C521FF08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Website development. </a:t>
          </a:r>
        </a:p>
      </dgm:t>
    </dgm:pt>
    <dgm:pt modelId="{A43BA73B-8A4E-416C-8E10-B69C39291B75}" type="parTrans" cxnId="{4013BDD7-A355-418A-94CE-A3B21BD873A3}">
      <dgm:prSet/>
      <dgm:spPr/>
      <dgm:t>
        <a:bodyPr/>
        <a:lstStyle/>
        <a:p>
          <a:endParaRPr lang="en-US"/>
        </a:p>
      </dgm:t>
    </dgm:pt>
    <dgm:pt modelId="{077662DB-DCD0-44C8-8159-5E8E1B53E8E9}" type="sibTrans" cxnId="{4013BDD7-A355-418A-94CE-A3B21BD873A3}">
      <dgm:prSet/>
      <dgm:spPr/>
      <dgm:t>
        <a:bodyPr/>
        <a:lstStyle/>
        <a:p>
          <a:endParaRPr lang="en-US"/>
        </a:p>
      </dgm:t>
    </dgm:pt>
    <dgm:pt modelId="{F29E35BB-509C-4D18-8919-E9B0CFE0B078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Create the website and its features</a:t>
          </a:r>
        </a:p>
      </dgm:t>
    </dgm:pt>
    <dgm:pt modelId="{AAD65F0A-3E1A-48B3-AC78-B559DC1E6C77}" type="parTrans" cxnId="{B2605522-EA21-4397-B31E-DB616E381E5B}">
      <dgm:prSet/>
      <dgm:spPr/>
      <dgm:t>
        <a:bodyPr/>
        <a:lstStyle/>
        <a:p>
          <a:endParaRPr lang="en-US"/>
        </a:p>
      </dgm:t>
    </dgm:pt>
    <dgm:pt modelId="{DB180E1F-9320-44F7-898C-11AD7C90B5E3}" type="sibTrans" cxnId="{B2605522-EA21-4397-B31E-DB616E381E5B}">
      <dgm:prSet/>
      <dgm:spPr/>
      <dgm:t>
        <a:bodyPr/>
        <a:lstStyle/>
        <a:p>
          <a:endParaRPr lang="en-US"/>
        </a:p>
      </dgm:t>
    </dgm:pt>
    <dgm:pt modelId="{C7A167F2-34EB-4E78-B56A-2C4C714A2FDE}" type="pres">
      <dgm:prSet presAssocID="{E9A2EBFC-0AC6-4E47-9BF0-F62B7B76A97D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384668-ADE0-4EEE-BD27-DD2FE5D1B54C}" type="pres">
      <dgm:prSet presAssocID="{13174726-6AA3-4F58-90CB-57C2077F88CD}" presName="linNode" presStyleCnt="0"/>
      <dgm:spPr/>
    </dgm:pt>
    <dgm:pt modelId="{052857C0-7C68-47CF-B52F-1AF95298CB1E}" type="pres">
      <dgm:prSet presAssocID="{13174726-6AA3-4F58-90CB-57C2077F88CD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8F7E4-0ACF-4623-BEB2-D5A70938F6AB}" type="pres">
      <dgm:prSet presAssocID="{13174726-6AA3-4F58-90CB-57C2077F88CD}" presName="childShp" presStyleLbl="bgAccFollowNode1" presStyleIdx="0" presStyleCnt="2" custLinFactNeighborX="0" custLinFactNeighborY="16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8D6F5-3B09-4D77-AE7A-5EF0C61188CC}" type="pres">
      <dgm:prSet presAssocID="{EDD2DC44-3FAD-4DE6-909E-9773EDEBFC76}" presName="spacing" presStyleCnt="0"/>
      <dgm:spPr/>
    </dgm:pt>
    <dgm:pt modelId="{E20456EE-3E80-4B38-948B-8C870510187C}" type="pres">
      <dgm:prSet presAssocID="{F2E1A981-C62F-49A0-8013-2A3B35469012}" presName="linNode" presStyleCnt="0"/>
      <dgm:spPr/>
    </dgm:pt>
    <dgm:pt modelId="{7F2E35DB-1DCE-44B7-B987-A6593EC90A31}" type="pres">
      <dgm:prSet presAssocID="{F2E1A981-C62F-49A0-8013-2A3B35469012}" presName="parentShp" presStyleLbl="node1" presStyleIdx="1" presStyleCnt="2" custLinFactNeighborX="-6681" custLinFactNeighborY="-2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637AC-9945-4855-B30E-D35B346A11BD}" type="pres">
      <dgm:prSet presAssocID="{F2E1A981-C62F-49A0-8013-2A3B35469012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5B407-B604-436D-B441-1C5F3067C988}" srcId="{13174726-6AA3-4F58-90CB-57C2077F88CD}" destId="{ADB861C7-7C78-44BE-AE93-A9BD12B13280}" srcOrd="1" destOrd="0" parTransId="{55E223CA-F292-4D05-B8C9-D29F74DD39E3}" sibTransId="{9E14DD36-AC2C-4743-8B71-9AFBE28E2E91}"/>
    <dgm:cxn modelId="{B2605522-EA21-4397-B31E-DB616E381E5B}" srcId="{F2E1A981-C62F-49A0-8013-2A3B35469012}" destId="{F29E35BB-509C-4D18-8919-E9B0CFE0B078}" srcOrd="1" destOrd="0" parTransId="{AAD65F0A-3E1A-48B3-AC78-B559DC1E6C77}" sibTransId="{DB180E1F-9320-44F7-898C-11AD7C90B5E3}"/>
    <dgm:cxn modelId="{4766AB37-BA0D-4FE0-BD34-A969563C366D}" type="presOf" srcId="{F6349489-4B49-468F-829C-2A1EF8E6A6B0}" destId="{F408F7E4-0ACF-4623-BEB2-D5A70938F6AB}" srcOrd="0" destOrd="0" presId="urn:microsoft.com/office/officeart/2005/8/layout/vList6"/>
    <dgm:cxn modelId="{4013BDD7-A355-418A-94CE-A3B21BD873A3}" srcId="{F2E1A981-C62F-49A0-8013-2A3B35469012}" destId="{C75BC454-2B4E-4FAA-860A-7450C521FF08}" srcOrd="0" destOrd="0" parTransId="{A43BA73B-8A4E-416C-8E10-B69C39291B75}" sibTransId="{077662DB-DCD0-44C8-8159-5E8E1B53E8E9}"/>
    <dgm:cxn modelId="{E6FBC6BC-62ED-466B-92E7-8C344FFB7E0C}" srcId="{E9A2EBFC-0AC6-4E47-9BF0-F62B7B76A97D}" destId="{13174726-6AA3-4F58-90CB-57C2077F88CD}" srcOrd="0" destOrd="0" parTransId="{6144C29F-196E-4A2A-B8CB-175560F324D9}" sibTransId="{EDD2DC44-3FAD-4DE6-909E-9773EDEBFC76}"/>
    <dgm:cxn modelId="{CB333155-F3C7-47B2-8C90-E372B5472938}" type="presOf" srcId="{13174726-6AA3-4F58-90CB-57C2077F88CD}" destId="{052857C0-7C68-47CF-B52F-1AF95298CB1E}" srcOrd="0" destOrd="0" presId="urn:microsoft.com/office/officeart/2005/8/layout/vList6"/>
    <dgm:cxn modelId="{DE6455A8-2DDC-4D85-B0E6-07D119E3C4AC}" type="presOf" srcId="{E9A2EBFC-0AC6-4E47-9BF0-F62B7B76A97D}" destId="{C7A167F2-34EB-4E78-B56A-2C4C714A2FDE}" srcOrd="0" destOrd="0" presId="urn:microsoft.com/office/officeart/2005/8/layout/vList6"/>
    <dgm:cxn modelId="{7156DB5D-61C1-46E5-AD3A-4EF7F92F9987}" type="presOf" srcId="{C75BC454-2B4E-4FAA-860A-7450C521FF08}" destId="{779637AC-9945-4855-B30E-D35B346A11BD}" srcOrd="0" destOrd="0" presId="urn:microsoft.com/office/officeart/2005/8/layout/vList6"/>
    <dgm:cxn modelId="{33435668-65FF-4A84-B2D5-E65777142E54}" srcId="{E9A2EBFC-0AC6-4E47-9BF0-F62B7B76A97D}" destId="{F2E1A981-C62F-49A0-8013-2A3B35469012}" srcOrd="1" destOrd="0" parTransId="{8E1B5410-7D3B-4BFF-B29F-B0E21D51B0F4}" sibTransId="{749AB702-FCD2-4DF1-8EE1-F44F7A99578D}"/>
    <dgm:cxn modelId="{73321742-8F5B-491B-940E-B76D81029D18}" type="presOf" srcId="{F29E35BB-509C-4D18-8919-E9B0CFE0B078}" destId="{779637AC-9945-4855-B30E-D35B346A11BD}" srcOrd="0" destOrd="1" presId="urn:microsoft.com/office/officeart/2005/8/layout/vList6"/>
    <dgm:cxn modelId="{2D6A0EFE-1E69-4F8B-9A8D-D6F6D2540409}" type="presOf" srcId="{ADB861C7-7C78-44BE-AE93-A9BD12B13280}" destId="{F408F7E4-0ACF-4623-BEB2-D5A70938F6AB}" srcOrd="0" destOrd="1" presId="urn:microsoft.com/office/officeart/2005/8/layout/vList6"/>
    <dgm:cxn modelId="{B4CB1509-59DA-4C1F-8CC8-7BD922A73658}" type="presOf" srcId="{F2E1A981-C62F-49A0-8013-2A3B35469012}" destId="{7F2E35DB-1DCE-44B7-B987-A6593EC90A31}" srcOrd="0" destOrd="0" presId="urn:microsoft.com/office/officeart/2005/8/layout/vList6"/>
    <dgm:cxn modelId="{394ACA4E-7DE4-460E-AE6B-A5C670237CE3}" srcId="{13174726-6AA3-4F58-90CB-57C2077F88CD}" destId="{F6349489-4B49-468F-829C-2A1EF8E6A6B0}" srcOrd="0" destOrd="0" parTransId="{C991CD92-C634-45AF-BFAB-250969A35E85}" sibTransId="{B5FE6506-CC17-462C-965C-70873A7B116B}"/>
    <dgm:cxn modelId="{9E0150E1-C5DE-4AFD-8E0A-B830DC02EA49}" type="presParOf" srcId="{C7A167F2-34EB-4E78-B56A-2C4C714A2FDE}" destId="{8C384668-ADE0-4EEE-BD27-DD2FE5D1B54C}" srcOrd="0" destOrd="0" presId="urn:microsoft.com/office/officeart/2005/8/layout/vList6"/>
    <dgm:cxn modelId="{9D222C66-9B18-4E9A-8A66-888A48CC0C85}" type="presParOf" srcId="{8C384668-ADE0-4EEE-BD27-DD2FE5D1B54C}" destId="{052857C0-7C68-47CF-B52F-1AF95298CB1E}" srcOrd="0" destOrd="0" presId="urn:microsoft.com/office/officeart/2005/8/layout/vList6"/>
    <dgm:cxn modelId="{51C5BE44-F4E7-44B6-B031-EAD2A21DBEA2}" type="presParOf" srcId="{8C384668-ADE0-4EEE-BD27-DD2FE5D1B54C}" destId="{F408F7E4-0ACF-4623-BEB2-D5A70938F6AB}" srcOrd="1" destOrd="0" presId="urn:microsoft.com/office/officeart/2005/8/layout/vList6"/>
    <dgm:cxn modelId="{D2C887EC-EB34-4FB0-B315-3F809996EB07}" type="presParOf" srcId="{C7A167F2-34EB-4E78-B56A-2C4C714A2FDE}" destId="{1138D6F5-3B09-4D77-AE7A-5EF0C61188CC}" srcOrd="1" destOrd="0" presId="urn:microsoft.com/office/officeart/2005/8/layout/vList6"/>
    <dgm:cxn modelId="{48785749-3BAA-4CB7-AC0B-F95D9764C128}" type="presParOf" srcId="{C7A167F2-34EB-4E78-B56A-2C4C714A2FDE}" destId="{E20456EE-3E80-4B38-948B-8C870510187C}" srcOrd="2" destOrd="0" presId="urn:microsoft.com/office/officeart/2005/8/layout/vList6"/>
    <dgm:cxn modelId="{80E59ABB-6F41-432F-939B-5F00E033C838}" type="presParOf" srcId="{E20456EE-3E80-4B38-948B-8C870510187C}" destId="{7F2E35DB-1DCE-44B7-B987-A6593EC90A31}" srcOrd="0" destOrd="0" presId="urn:microsoft.com/office/officeart/2005/8/layout/vList6"/>
    <dgm:cxn modelId="{37CB365B-72E9-436F-8793-DD8B749180DD}" type="presParOf" srcId="{E20456EE-3E80-4B38-948B-8C870510187C}" destId="{779637AC-9945-4855-B30E-D35B346A11B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A2EBFC-0AC6-4E47-9BF0-F62B7B76A97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174726-6AA3-4F58-90CB-57C2077F88CD}">
      <dgm:prSet phldrT="[Text]" custT="1"/>
      <dgm:spPr/>
      <dgm:t>
        <a:bodyPr/>
        <a:lstStyle/>
        <a:p>
          <a:r>
            <a:rPr lang="en-US" sz="2000" dirty="0">
              <a:solidFill>
                <a:schemeClr val="tx2">
                  <a:lumMod val="50000"/>
                </a:schemeClr>
              </a:solidFill>
            </a:rPr>
            <a:t>Week</a:t>
          </a:r>
          <a:r>
            <a:rPr lang="en-US" sz="1800" dirty="0">
              <a:solidFill>
                <a:schemeClr val="tx2">
                  <a:lumMod val="50000"/>
                </a:schemeClr>
              </a:solidFill>
            </a:rPr>
            <a:t> 5-6</a:t>
          </a:r>
          <a:r>
            <a:rPr lang="en-US" sz="1800" dirty="0"/>
            <a:t> </a:t>
          </a:r>
        </a:p>
      </dgm:t>
    </dgm:pt>
    <dgm:pt modelId="{6144C29F-196E-4A2A-B8CB-175560F324D9}" type="parTrans" cxnId="{E6FBC6BC-62ED-466B-92E7-8C344FFB7E0C}">
      <dgm:prSet/>
      <dgm:spPr/>
      <dgm:t>
        <a:bodyPr/>
        <a:lstStyle/>
        <a:p>
          <a:endParaRPr lang="en-US"/>
        </a:p>
      </dgm:t>
    </dgm:pt>
    <dgm:pt modelId="{EDD2DC44-3FAD-4DE6-909E-9773EDEBFC76}" type="sibTrans" cxnId="{E6FBC6BC-62ED-466B-92E7-8C344FFB7E0C}">
      <dgm:prSet/>
      <dgm:spPr/>
      <dgm:t>
        <a:bodyPr/>
        <a:lstStyle/>
        <a:p>
          <a:endParaRPr lang="en-US"/>
        </a:p>
      </dgm:t>
    </dgm:pt>
    <dgm:pt modelId="{F6349489-4B49-468F-829C-2A1EF8E6A6B0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Database creation and management.</a:t>
          </a:r>
        </a:p>
      </dgm:t>
    </dgm:pt>
    <dgm:pt modelId="{C991CD92-C634-45AF-BFAB-250969A35E85}" type="parTrans" cxnId="{394ACA4E-7DE4-460E-AE6B-A5C670237CE3}">
      <dgm:prSet/>
      <dgm:spPr/>
      <dgm:t>
        <a:bodyPr/>
        <a:lstStyle/>
        <a:p>
          <a:endParaRPr lang="en-US"/>
        </a:p>
      </dgm:t>
    </dgm:pt>
    <dgm:pt modelId="{B5FE6506-CC17-462C-965C-70873A7B116B}" type="sibTrans" cxnId="{394ACA4E-7DE4-460E-AE6B-A5C670237CE3}">
      <dgm:prSet/>
      <dgm:spPr/>
      <dgm:t>
        <a:bodyPr/>
        <a:lstStyle/>
        <a:p>
          <a:endParaRPr lang="en-US"/>
        </a:p>
      </dgm:t>
    </dgm:pt>
    <dgm:pt modelId="{ADB861C7-7C78-44BE-AE93-A9BD12B13280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Create &amp; manage the database using MySQL.</a:t>
          </a:r>
        </a:p>
      </dgm:t>
    </dgm:pt>
    <dgm:pt modelId="{55E223CA-F292-4D05-B8C9-D29F74DD39E3}" type="parTrans" cxnId="{CBC5B407-B604-436D-B441-1C5F3067C988}">
      <dgm:prSet/>
      <dgm:spPr/>
      <dgm:t>
        <a:bodyPr/>
        <a:lstStyle/>
        <a:p>
          <a:endParaRPr lang="en-US"/>
        </a:p>
      </dgm:t>
    </dgm:pt>
    <dgm:pt modelId="{9E14DD36-AC2C-4743-8B71-9AFBE28E2E91}" type="sibTrans" cxnId="{CBC5B407-B604-436D-B441-1C5F3067C988}">
      <dgm:prSet/>
      <dgm:spPr/>
      <dgm:t>
        <a:bodyPr/>
        <a:lstStyle/>
        <a:p>
          <a:endParaRPr lang="en-US"/>
        </a:p>
      </dgm:t>
    </dgm:pt>
    <dgm:pt modelId="{F2E1A981-C62F-49A0-8013-2A3B35469012}">
      <dgm:prSet phldrT="[Text]" custT="1"/>
      <dgm:spPr/>
      <dgm:t>
        <a:bodyPr/>
        <a:lstStyle/>
        <a:p>
          <a:r>
            <a:rPr lang="en-US" sz="2000" dirty="0">
              <a:solidFill>
                <a:schemeClr val="tx2">
                  <a:lumMod val="50000"/>
                </a:schemeClr>
              </a:solidFill>
            </a:rPr>
            <a:t>Week 7-8</a:t>
          </a:r>
          <a:r>
            <a:rPr lang="en-US" sz="2000" dirty="0"/>
            <a:t> </a:t>
          </a:r>
        </a:p>
      </dgm:t>
    </dgm:pt>
    <dgm:pt modelId="{8E1B5410-7D3B-4BFF-B29F-B0E21D51B0F4}" type="parTrans" cxnId="{33435668-65FF-4A84-B2D5-E65777142E54}">
      <dgm:prSet/>
      <dgm:spPr/>
      <dgm:t>
        <a:bodyPr/>
        <a:lstStyle/>
        <a:p>
          <a:endParaRPr lang="en-US"/>
        </a:p>
      </dgm:t>
    </dgm:pt>
    <dgm:pt modelId="{749AB702-FCD2-4DF1-8EE1-F44F7A99578D}" type="sibTrans" cxnId="{33435668-65FF-4A84-B2D5-E65777142E54}">
      <dgm:prSet/>
      <dgm:spPr/>
      <dgm:t>
        <a:bodyPr/>
        <a:lstStyle/>
        <a:p>
          <a:endParaRPr lang="en-US"/>
        </a:p>
      </dgm:t>
    </dgm:pt>
    <dgm:pt modelId="{C75BC454-2B4E-4FAA-860A-7450C521FF08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Website testing and validation.</a:t>
          </a:r>
        </a:p>
      </dgm:t>
    </dgm:pt>
    <dgm:pt modelId="{A43BA73B-8A4E-416C-8E10-B69C39291B75}" type="parTrans" cxnId="{4013BDD7-A355-418A-94CE-A3B21BD873A3}">
      <dgm:prSet/>
      <dgm:spPr/>
      <dgm:t>
        <a:bodyPr/>
        <a:lstStyle/>
        <a:p>
          <a:endParaRPr lang="en-US"/>
        </a:p>
      </dgm:t>
    </dgm:pt>
    <dgm:pt modelId="{077662DB-DCD0-44C8-8159-5E8E1B53E8E9}" type="sibTrans" cxnId="{4013BDD7-A355-418A-94CE-A3B21BD873A3}">
      <dgm:prSet/>
      <dgm:spPr/>
      <dgm:t>
        <a:bodyPr/>
        <a:lstStyle/>
        <a:p>
          <a:endParaRPr lang="en-US"/>
        </a:p>
      </dgm:t>
    </dgm:pt>
    <dgm:pt modelId="{F29E35BB-509C-4D18-8919-E9B0CFE0B078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Check all functionality and feature.</a:t>
          </a:r>
        </a:p>
      </dgm:t>
    </dgm:pt>
    <dgm:pt modelId="{AAD65F0A-3E1A-48B3-AC78-B559DC1E6C77}" type="parTrans" cxnId="{B2605522-EA21-4397-B31E-DB616E381E5B}">
      <dgm:prSet/>
      <dgm:spPr/>
      <dgm:t>
        <a:bodyPr/>
        <a:lstStyle/>
        <a:p>
          <a:endParaRPr lang="en-US"/>
        </a:p>
      </dgm:t>
    </dgm:pt>
    <dgm:pt modelId="{DB180E1F-9320-44F7-898C-11AD7C90B5E3}" type="sibTrans" cxnId="{B2605522-EA21-4397-B31E-DB616E381E5B}">
      <dgm:prSet/>
      <dgm:spPr/>
      <dgm:t>
        <a:bodyPr/>
        <a:lstStyle/>
        <a:p>
          <a:endParaRPr lang="en-US"/>
        </a:p>
      </dgm:t>
    </dgm:pt>
    <dgm:pt modelId="{C7A167F2-34EB-4E78-B56A-2C4C714A2FDE}" type="pres">
      <dgm:prSet presAssocID="{E9A2EBFC-0AC6-4E47-9BF0-F62B7B76A97D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384668-ADE0-4EEE-BD27-DD2FE5D1B54C}" type="pres">
      <dgm:prSet presAssocID="{13174726-6AA3-4F58-90CB-57C2077F88CD}" presName="linNode" presStyleCnt="0"/>
      <dgm:spPr/>
    </dgm:pt>
    <dgm:pt modelId="{052857C0-7C68-47CF-B52F-1AF95298CB1E}" type="pres">
      <dgm:prSet presAssocID="{13174726-6AA3-4F58-90CB-57C2077F88CD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8F7E4-0ACF-4623-BEB2-D5A70938F6AB}" type="pres">
      <dgm:prSet presAssocID="{13174726-6AA3-4F58-90CB-57C2077F88CD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8D6F5-3B09-4D77-AE7A-5EF0C61188CC}" type="pres">
      <dgm:prSet presAssocID="{EDD2DC44-3FAD-4DE6-909E-9773EDEBFC76}" presName="spacing" presStyleCnt="0"/>
      <dgm:spPr/>
    </dgm:pt>
    <dgm:pt modelId="{E20456EE-3E80-4B38-948B-8C870510187C}" type="pres">
      <dgm:prSet presAssocID="{F2E1A981-C62F-49A0-8013-2A3B35469012}" presName="linNode" presStyleCnt="0"/>
      <dgm:spPr/>
    </dgm:pt>
    <dgm:pt modelId="{7F2E35DB-1DCE-44B7-B987-A6593EC90A31}" type="pres">
      <dgm:prSet presAssocID="{F2E1A981-C62F-49A0-8013-2A3B35469012}" presName="parentShp" presStyleLbl="node1" presStyleIdx="1" presStyleCnt="2" custLinFactNeighborX="378" custLinFactNeighborY="2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637AC-9945-4855-B30E-D35B346A11BD}" type="pres">
      <dgm:prSet presAssocID="{F2E1A981-C62F-49A0-8013-2A3B35469012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5B407-B604-436D-B441-1C5F3067C988}" srcId="{13174726-6AA3-4F58-90CB-57C2077F88CD}" destId="{ADB861C7-7C78-44BE-AE93-A9BD12B13280}" srcOrd="1" destOrd="0" parTransId="{55E223CA-F292-4D05-B8C9-D29F74DD39E3}" sibTransId="{9E14DD36-AC2C-4743-8B71-9AFBE28E2E91}"/>
    <dgm:cxn modelId="{B2605522-EA21-4397-B31E-DB616E381E5B}" srcId="{F2E1A981-C62F-49A0-8013-2A3B35469012}" destId="{F29E35BB-509C-4D18-8919-E9B0CFE0B078}" srcOrd="1" destOrd="0" parTransId="{AAD65F0A-3E1A-48B3-AC78-B559DC1E6C77}" sibTransId="{DB180E1F-9320-44F7-898C-11AD7C90B5E3}"/>
    <dgm:cxn modelId="{4766AB37-BA0D-4FE0-BD34-A969563C366D}" type="presOf" srcId="{F6349489-4B49-468F-829C-2A1EF8E6A6B0}" destId="{F408F7E4-0ACF-4623-BEB2-D5A70938F6AB}" srcOrd="0" destOrd="0" presId="urn:microsoft.com/office/officeart/2005/8/layout/vList6"/>
    <dgm:cxn modelId="{4013BDD7-A355-418A-94CE-A3B21BD873A3}" srcId="{F2E1A981-C62F-49A0-8013-2A3B35469012}" destId="{C75BC454-2B4E-4FAA-860A-7450C521FF08}" srcOrd="0" destOrd="0" parTransId="{A43BA73B-8A4E-416C-8E10-B69C39291B75}" sibTransId="{077662DB-DCD0-44C8-8159-5E8E1B53E8E9}"/>
    <dgm:cxn modelId="{E6FBC6BC-62ED-466B-92E7-8C344FFB7E0C}" srcId="{E9A2EBFC-0AC6-4E47-9BF0-F62B7B76A97D}" destId="{13174726-6AA3-4F58-90CB-57C2077F88CD}" srcOrd="0" destOrd="0" parTransId="{6144C29F-196E-4A2A-B8CB-175560F324D9}" sibTransId="{EDD2DC44-3FAD-4DE6-909E-9773EDEBFC76}"/>
    <dgm:cxn modelId="{CB333155-F3C7-47B2-8C90-E372B5472938}" type="presOf" srcId="{13174726-6AA3-4F58-90CB-57C2077F88CD}" destId="{052857C0-7C68-47CF-B52F-1AF95298CB1E}" srcOrd="0" destOrd="0" presId="urn:microsoft.com/office/officeart/2005/8/layout/vList6"/>
    <dgm:cxn modelId="{DE6455A8-2DDC-4D85-B0E6-07D119E3C4AC}" type="presOf" srcId="{E9A2EBFC-0AC6-4E47-9BF0-F62B7B76A97D}" destId="{C7A167F2-34EB-4E78-B56A-2C4C714A2FDE}" srcOrd="0" destOrd="0" presId="urn:microsoft.com/office/officeart/2005/8/layout/vList6"/>
    <dgm:cxn modelId="{7156DB5D-61C1-46E5-AD3A-4EF7F92F9987}" type="presOf" srcId="{C75BC454-2B4E-4FAA-860A-7450C521FF08}" destId="{779637AC-9945-4855-B30E-D35B346A11BD}" srcOrd="0" destOrd="0" presId="urn:microsoft.com/office/officeart/2005/8/layout/vList6"/>
    <dgm:cxn modelId="{33435668-65FF-4A84-B2D5-E65777142E54}" srcId="{E9A2EBFC-0AC6-4E47-9BF0-F62B7B76A97D}" destId="{F2E1A981-C62F-49A0-8013-2A3B35469012}" srcOrd="1" destOrd="0" parTransId="{8E1B5410-7D3B-4BFF-B29F-B0E21D51B0F4}" sibTransId="{749AB702-FCD2-4DF1-8EE1-F44F7A99578D}"/>
    <dgm:cxn modelId="{73321742-8F5B-491B-940E-B76D81029D18}" type="presOf" srcId="{F29E35BB-509C-4D18-8919-E9B0CFE0B078}" destId="{779637AC-9945-4855-B30E-D35B346A11BD}" srcOrd="0" destOrd="1" presId="urn:microsoft.com/office/officeart/2005/8/layout/vList6"/>
    <dgm:cxn modelId="{2D6A0EFE-1E69-4F8B-9A8D-D6F6D2540409}" type="presOf" srcId="{ADB861C7-7C78-44BE-AE93-A9BD12B13280}" destId="{F408F7E4-0ACF-4623-BEB2-D5A70938F6AB}" srcOrd="0" destOrd="1" presId="urn:microsoft.com/office/officeart/2005/8/layout/vList6"/>
    <dgm:cxn modelId="{B4CB1509-59DA-4C1F-8CC8-7BD922A73658}" type="presOf" srcId="{F2E1A981-C62F-49A0-8013-2A3B35469012}" destId="{7F2E35DB-1DCE-44B7-B987-A6593EC90A31}" srcOrd="0" destOrd="0" presId="urn:microsoft.com/office/officeart/2005/8/layout/vList6"/>
    <dgm:cxn modelId="{394ACA4E-7DE4-460E-AE6B-A5C670237CE3}" srcId="{13174726-6AA3-4F58-90CB-57C2077F88CD}" destId="{F6349489-4B49-468F-829C-2A1EF8E6A6B0}" srcOrd="0" destOrd="0" parTransId="{C991CD92-C634-45AF-BFAB-250969A35E85}" sibTransId="{B5FE6506-CC17-462C-965C-70873A7B116B}"/>
    <dgm:cxn modelId="{9E0150E1-C5DE-4AFD-8E0A-B830DC02EA49}" type="presParOf" srcId="{C7A167F2-34EB-4E78-B56A-2C4C714A2FDE}" destId="{8C384668-ADE0-4EEE-BD27-DD2FE5D1B54C}" srcOrd="0" destOrd="0" presId="urn:microsoft.com/office/officeart/2005/8/layout/vList6"/>
    <dgm:cxn modelId="{9D222C66-9B18-4E9A-8A66-888A48CC0C85}" type="presParOf" srcId="{8C384668-ADE0-4EEE-BD27-DD2FE5D1B54C}" destId="{052857C0-7C68-47CF-B52F-1AF95298CB1E}" srcOrd="0" destOrd="0" presId="urn:microsoft.com/office/officeart/2005/8/layout/vList6"/>
    <dgm:cxn modelId="{51C5BE44-F4E7-44B6-B031-EAD2A21DBEA2}" type="presParOf" srcId="{8C384668-ADE0-4EEE-BD27-DD2FE5D1B54C}" destId="{F408F7E4-0ACF-4623-BEB2-D5A70938F6AB}" srcOrd="1" destOrd="0" presId="urn:microsoft.com/office/officeart/2005/8/layout/vList6"/>
    <dgm:cxn modelId="{D2C887EC-EB34-4FB0-B315-3F809996EB07}" type="presParOf" srcId="{C7A167F2-34EB-4E78-B56A-2C4C714A2FDE}" destId="{1138D6F5-3B09-4D77-AE7A-5EF0C61188CC}" srcOrd="1" destOrd="0" presId="urn:microsoft.com/office/officeart/2005/8/layout/vList6"/>
    <dgm:cxn modelId="{48785749-3BAA-4CB7-AC0B-F95D9764C128}" type="presParOf" srcId="{C7A167F2-34EB-4E78-B56A-2C4C714A2FDE}" destId="{E20456EE-3E80-4B38-948B-8C870510187C}" srcOrd="2" destOrd="0" presId="urn:microsoft.com/office/officeart/2005/8/layout/vList6"/>
    <dgm:cxn modelId="{80E59ABB-6F41-432F-939B-5F00E033C838}" type="presParOf" srcId="{E20456EE-3E80-4B38-948B-8C870510187C}" destId="{7F2E35DB-1DCE-44B7-B987-A6593EC90A31}" srcOrd="0" destOrd="0" presId="urn:microsoft.com/office/officeart/2005/8/layout/vList6"/>
    <dgm:cxn modelId="{37CB365B-72E9-436F-8793-DD8B749180DD}" type="presParOf" srcId="{E20456EE-3E80-4B38-948B-8C870510187C}" destId="{779637AC-9945-4855-B30E-D35B346A11B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0AE1EE-9D08-4533-AE5A-3B4C69AC23D4}" type="doc">
      <dgm:prSet loTypeId="urn:diagrams.loki3.com/Bracket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78DE5D-3E58-4552-A8BD-5B28B612E976}">
      <dgm:prSet phldrT="[Text]" custT="1"/>
      <dgm:spPr/>
      <dgm:t>
        <a:bodyPr/>
        <a:lstStyle/>
        <a:p>
          <a:r>
            <a:rPr lang="en-US" sz="1900" dirty="0"/>
            <a:t>1</a:t>
          </a:r>
        </a:p>
      </dgm:t>
    </dgm:pt>
    <dgm:pt modelId="{D9BDC2AB-82DB-4D7E-894C-B8582A6A2086}" type="parTrans" cxnId="{928D5F1A-6B24-4E6B-A641-453E51E19829}">
      <dgm:prSet/>
      <dgm:spPr/>
      <dgm:t>
        <a:bodyPr/>
        <a:lstStyle/>
        <a:p>
          <a:endParaRPr lang="en-US"/>
        </a:p>
      </dgm:t>
    </dgm:pt>
    <dgm:pt modelId="{EC4F8E18-5C1C-4607-AB14-E831E4E29670}" type="sibTrans" cxnId="{928D5F1A-6B24-4E6B-A641-453E51E19829}">
      <dgm:prSet/>
      <dgm:spPr/>
      <dgm:t>
        <a:bodyPr/>
        <a:lstStyle/>
        <a:p>
          <a:endParaRPr lang="en-US"/>
        </a:p>
      </dgm:t>
    </dgm:pt>
    <dgm:pt modelId="{90BEDF30-B8CB-4F69-9646-F423FDF5D8F5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600" b="1" dirty="0">
              <a:solidFill>
                <a:schemeClr val="tx2">
                  <a:lumMod val="50000"/>
                </a:schemeClr>
              </a:solidFill>
            </a:rPr>
            <a:t>User-Friendly Interface:</a:t>
          </a:r>
          <a:endParaRPr lang="en-US" sz="1600" dirty="0">
            <a:solidFill>
              <a:schemeClr val="tx2">
                <a:lumMod val="50000"/>
              </a:schemeClr>
            </a:solidFill>
          </a:endParaRPr>
        </a:p>
      </dgm:t>
    </dgm:pt>
    <dgm:pt modelId="{CAC75AB3-D5AC-4036-BE48-EB1E4A85F02E}" type="parTrans" cxnId="{321CDE82-2391-4144-935E-C2FF2CD316C2}">
      <dgm:prSet/>
      <dgm:spPr/>
      <dgm:t>
        <a:bodyPr/>
        <a:lstStyle/>
        <a:p>
          <a:endParaRPr lang="en-US"/>
        </a:p>
      </dgm:t>
    </dgm:pt>
    <dgm:pt modelId="{24CBF69C-C222-4DB2-A79F-73ACCB9ADF7C}" type="sibTrans" cxnId="{321CDE82-2391-4144-935E-C2FF2CD316C2}">
      <dgm:prSet/>
      <dgm:spPr/>
      <dgm:t>
        <a:bodyPr/>
        <a:lstStyle/>
        <a:p>
          <a:endParaRPr lang="en-US"/>
        </a:p>
      </dgm:t>
    </dgm:pt>
    <dgm:pt modelId="{D3F91C09-2D5D-4A58-AB6A-DE451F95417E}">
      <dgm:prSet phldrT="[Text]" custT="1"/>
      <dgm:spPr/>
      <dgm:t>
        <a:bodyPr/>
        <a:lstStyle/>
        <a:p>
          <a:r>
            <a:rPr lang="en-US" sz="1900" dirty="0"/>
            <a:t>2</a:t>
          </a:r>
        </a:p>
      </dgm:t>
    </dgm:pt>
    <dgm:pt modelId="{B6C0940E-75E6-4DD0-B6D5-37424165FFE4}" type="parTrans" cxnId="{201A6E08-1581-4C54-A650-0576CD36E316}">
      <dgm:prSet/>
      <dgm:spPr/>
      <dgm:t>
        <a:bodyPr/>
        <a:lstStyle/>
        <a:p>
          <a:endParaRPr lang="en-US"/>
        </a:p>
      </dgm:t>
    </dgm:pt>
    <dgm:pt modelId="{39A675A7-1497-45C2-AECC-7C8907051485}" type="sibTrans" cxnId="{201A6E08-1581-4C54-A650-0576CD36E316}">
      <dgm:prSet/>
      <dgm:spPr/>
      <dgm:t>
        <a:bodyPr/>
        <a:lstStyle/>
        <a:p>
          <a:endParaRPr lang="en-US"/>
        </a:p>
      </dgm:t>
    </dgm:pt>
    <dgm:pt modelId="{4124BCF8-B1D0-4ACF-A933-EC3CDFF8953B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b="1" dirty="0">
              <a:solidFill>
                <a:schemeClr val="tx2">
                  <a:lumMod val="50000"/>
                </a:schemeClr>
              </a:solidFill>
            </a:rPr>
            <a:t>Comprehensive Access:</a:t>
          </a:r>
          <a:endParaRPr lang="en-US" dirty="0">
            <a:solidFill>
              <a:schemeClr val="tx2">
                <a:lumMod val="50000"/>
              </a:schemeClr>
            </a:solidFill>
          </a:endParaRPr>
        </a:p>
      </dgm:t>
    </dgm:pt>
    <dgm:pt modelId="{9D8193A3-F184-4754-9A28-9892F8F66066}" type="parTrans" cxnId="{179BD35E-1F05-4164-8A4C-14EBFB0A3457}">
      <dgm:prSet/>
      <dgm:spPr/>
      <dgm:t>
        <a:bodyPr/>
        <a:lstStyle/>
        <a:p>
          <a:endParaRPr lang="en-US"/>
        </a:p>
      </dgm:t>
    </dgm:pt>
    <dgm:pt modelId="{A7800125-F977-43A9-A86C-AA085757086F}" type="sibTrans" cxnId="{179BD35E-1F05-4164-8A4C-14EBFB0A3457}">
      <dgm:prSet/>
      <dgm:spPr/>
      <dgm:t>
        <a:bodyPr/>
        <a:lstStyle/>
        <a:p>
          <a:endParaRPr lang="en-US"/>
        </a:p>
      </dgm:t>
    </dgm:pt>
    <dgm:pt modelId="{44C771EB-BE86-430B-AD4B-E1872C181E0B}" type="pres">
      <dgm:prSet presAssocID="{BF0AE1EE-9D08-4533-AE5A-3B4C69AC23D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181F2D-257B-4D9B-A381-C51D67EC591A}" type="pres">
      <dgm:prSet presAssocID="{B778DE5D-3E58-4552-A8BD-5B28B612E976}" presName="linNode" presStyleCnt="0"/>
      <dgm:spPr/>
    </dgm:pt>
    <dgm:pt modelId="{41008B19-2559-4DCC-8B81-83850003100B}" type="pres">
      <dgm:prSet presAssocID="{B778DE5D-3E58-4552-A8BD-5B28B612E976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5CB6F-7E62-4FB3-8AC3-B1D7F3A0016B}" type="pres">
      <dgm:prSet presAssocID="{B778DE5D-3E58-4552-A8BD-5B28B612E976}" presName="bracket" presStyleLbl="parChTrans1D1" presStyleIdx="0" presStyleCnt="2"/>
      <dgm:spPr/>
    </dgm:pt>
    <dgm:pt modelId="{C7811F5D-B285-4936-AB45-9C4879974231}" type="pres">
      <dgm:prSet presAssocID="{B778DE5D-3E58-4552-A8BD-5B28B612E976}" presName="spH" presStyleCnt="0"/>
      <dgm:spPr/>
    </dgm:pt>
    <dgm:pt modelId="{48D3A1AF-B190-423B-A2CD-50D4A8EB299D}" type="pres">
      <dgm:prSet presAssocID="{B778DE5D-3E58-4552-A8BD-5B28B612E976}" presName="desTx" presStyleLbl="node1" presStyleIdx="0" presStyleCnt="2" custLinFactNeighborX="2445" custLinFactNeighborY="90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CBB0F-EA9E-4CE4-8A72-E6DD4BCBE9CD}" type="pres">
      <dgm:prSet presAssocID="{EC4F8E18-5C1C-4607-AB14-E831E4E29670}" presName="spV" presStyleCnt="0"/>
      <dgm:spPr/>
    </dgm:pt>
    <dgm:pt modelId="{3A808F07-9B45-4F32-B40A-AAE9EFC46859}" type="pres">
      <dgm:prSet presAssocID="{D3F91C09-2D5D-4A58-AB6A-DE451F95417E}" presName="linNode" presStyleCnt="0"/>
      <dgm:spPr/>
    </dgm:pt>
    <dgm:pt modelId="{353EB668-86B0-427A-9A1A-15BD62F89D8B}" type="pres">
      <dgm:prSet presAssocID="{D3F91C09-2D5D-4A58-AB6A-DE451F95417E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24E95-0DE6-4316-A5E5-7EB7A5904EC6}" type="pres">
      <dgm:prSet presAssocID="{D3F91C09-2D5D-4A58-AB6A-DE451F95417E}" presName="bracket" presStyleLbl="parChTrans1D1" presStyleIdx="1" presStyleCnt="2"/>
      <dgm:spPr/>
    </dgm:pt>
    <dgm:pt modelId="{3FA98124-66F7-4A4D-B5B9-5A19D960268D}" type="pres">
      <dgm:prSet presAssocID="{D3F91C09-2D5D-4A58-AB6A-DE451F95417E}" presName="spH" presStyleCnt="0"/>
      <dgm:spPr/>
    </dgm:pt>
    <dgm:pt modelId="{018AFE4D-CCB2-4275-AF42-2ED79E47B374}" type="pres">
      <dgm:prSet presAssocID="{D3F91C09-2D5D-4A58-AB6A-DE451F95417E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1CDE82-2391-4144-935E-C2FF2CD316C2}" srcId="{B778DE5D-3E58-4552-A8BD-5B28B612E976}" destId="{90BEDF30-B8CB-4F69-9646-F423FDF5D8F5}" srcOrd="0" destOrd="0" parTransId="{CAC75AB3-D5AC-4036-BE48-EB1E4A85F02E}" sibTransId="{24CBF69C-C222-4DB2-A79F-73ACCB9ADF7C}"/>
    <dgm:cxn modelId="{23A417BF-BBC7-45BB-8B87-62D0364E00C4}" type="presOf" srcId="{4124BCF8-B1D0-4ACF-A933-EC3CDFF8953B}" destId="{018AFE4D-CCB2-4275-AF42-2ED79E47B374}" srcOrd="0" destOrd="0" presId="urn:diagrams.loki3.com/BracketList"/>
    <dgm:cxn modelId="{928D5F1A-6B24-4E6B-A641-453E51E19829}" srcId="{BF0AE1EE-9D08-4533-AE5A-3B4C69AC23D4}" destId="{B778DE5D-3E58-4552-A8BD-5B28B612E976}" srcOrd="0" destOrd="0" parTransId="{D9BDC2AB-82DB-4D7E-894C-B8582A6A2086}" sibTransId="{EC4F8E18-5C1C-4607-AB14-E831E4E29670}"/>
    <dgm:cxn modelId="{FDEAE8BA-E4D0-4449-9B76-3B58B65022C7}" type="presOf" srcId="{B778DE5D-3E58-4552-A8BD-5B28B612E976}" destId="{41008B19-2559-4DCC-8B81-83850003100B}" srcOrd="0" destOrd="0" presId="urn:diagrams.loki3.com/BracketList"/>
    <dgm:cxn modelId="{179BD35E-1F05-4164-8A4C-14EBFB0A3457}" srcId="{D3F91C09-2D5D-4A58-AB6A-DE451F95417E}" destId="{4124BCF8-B1D0-4ACF-A933-EC3CDFF8953B}" srcOrd="0" destOrd="0" parTransId="{9D8193A3-F184-4754-9A28-9892F8F66066}" sibTransId="{A7800125-F977-43A9-A86C-AA085757086F}"/>
    <dgm:cxn modelId="{201A6E08-1581-4C54-A650-0576CD36E316}" srcId="{BF0AE1EE-9D08-4533-AE5A-3B4C69AC23D4}" destId="{D3F91C09-2D5D-4A58-AB6A-DE451F95417E}" srcOrd="1" destOrd="0" parTransId="{B6C0940E-75E6-4DD0-B6D5-37424165FFE4}" sibTransId="{39A675A7-1497-45C2-AECC-7C8907051485}"/>
    <dgm:cxn modelId="{BEF5AB0B-71D6-483D-AC16-A56CFA3FAACF}" type="presOf" srcId="{BF0AE1EE-9D08-4533-AE5A-3B4C69AC23D4}" destId="{44C771EB-BE86-430B-AD4B-E1872C181E0B}" srcOrd="0" destOrd="0" presId="urn:diagrams.loki3.com/BracketList"/>
    <dgm:cxn modelId="{45EBC8B1-EF07-413E-83A9-09CDA38EAA31}" type="presOf" srcId="{90BEDF30-B8CB-4F69-9646-F423FDF5D8F5}" destId="{48D3A1AF-B190-423B-A2CD-50D4A8EB299D}" srcOrd="0" destOrd="0" presId="urn:diagrams.loki3.com/BracketList"/>
    <dgm:cxn modelId="{0D8BAC66-3F7E-42BB-9A59-5C2CE0AC9D57}" type="presOf" srcId="{D3F91C09-2D5D-4A58-AB6A-DE451F95417E}" destId="{353EB668-86B0-427A-9A1A-15BD62F89D8B}" srcOrd="0" destOrd="0" presId="urn:diagrams.loki3.com/BracketList"/>
    <dgm:cxn modelId="{AB6E2891-F13C-4772-90AF-46754482E101}" type="presParOf" srcId="{44C771EB-BE86-430B-AD4B-E1872C181E0B}" destId="{D2181F2D-257B-4D9B-A381-C51D67EC591A}" srcOrd="0" destOrd="0" presId="urn:diagrams.loki3.com/BracketList"/>
    <dgm:cxn modelId="{776AD218-B9BF-4029-AD0B-4F74A2BD96E4}" type="presParOf" srcId="{D2181F2D-257B-4D9B-A381-C51D67EC591A}" destId="{41008B19-2559-4DCC-8B81-83850003100B}" srcOrd="0" destOrd="0" presId="urn:diagrams.loki3.com/BracketList"/>
    <dgm:cxn modelId="{A041CF88-4D22-4F82-B635-1B4B92CCF8E4}" type="presParOf" srcId="{D2181F2D-257B-4D9B-A381-C51D67EC591A}" destId="{0DF5CB6F-7E62-4FB3-8AC3-B1D7F3A0016B}" srcOrd="1" destOrd="0" presId="urn:diagrams.loki3.com/BracketList"/>
    <dgm:cxn modelId="{76F4A585-5AAE-4CD5-9C5B-31560023E57E}" type="presParOf" srcId="{D2181F2D-257B-4D9B-A381-C51D67EC591A}" destId="{C7811F5D-B285-4936-AB45-9C4879974231}" srcOrd="2" destOrd="0" presId="urn:diagrams.loki3.com/BracketList"/>
    <dgm:cxn modelId="{971B4D79-0221-4D1F-BF23-8DFD113EAA6F}" type="presParOf" srcId="{D2181F2D-257B-4D9B-A381-C51D67EC591A}" destId="{48D3A1AF-B190-423B-A2CD-50D4A8EB299D}" srcOrd="3" destOrd="0" presId="urn:diagrams.loki3.com/BracketList"/>
    <dgm:cxn modelId="{25C7BE20-0CE2-4656-B464-C83BD9BD9096}" type="presParOf" srcId="{44C771EB-BE86-430B-AD4B-E1872C181E0B}" destId="{E82CBB0F-EA9E-4CE4-8A72-E6DD4BCBE9CD}" srcOrd="1" destOrd="0" presId="urn:diagrams.loki3.com/BracketList"/>
    <dgm:cxn modelId="{9D263BA9-2C2A-4F15-A4B3-1BCAC708A271}" type="presParOf" srcId="{44C771EB-BE86-430B-AD4B-E1872C181E0B}" destId="{3A808F07-9B45-4F32-B40A-AAE9EFC46859}" srcOrd="2" destOrd="0" presId="urn:diagrams.loki3.com/BracketList"/>
    <dgm:cxn modelId="{005B7579-2F1E-4E6B-B7D8-A8DC5DF04547}" type="presParOf" srcId="{3A808F07-9B45-4F32-B40A-AAE9EFC46859}" destId="{353EB668-86B0-427A-9A1A-15BD62F89D8B}" srcOrd="0" destOrd="0" presId="urn:diagrams.loki3.com/BracketList"/>
    <dgm:cxn modelId="{CEFC5B4F-1E0B-48D4-91A9-EDC172A6C52C}" type="presParOf" srcId="{3A808F07-9B45-4F32-B40A-AAE9EFC46859}" destId="{F7024E95-0DE6-4316-A5E5-7EB7A5904EC6}" srcOrd="1" destOrd="0" presId="urn:diagrams.loki3.com/BracketList"/>
    <dgm:cxn modelId="{D25851DC-9E9E-4CF9-8418-8EC262506460}" type="presParOf" srcId="{3A808F07-9B45-4F32-B40A-AAE9EFC46859}" destId="{3FA98124-66F7-4A4D-B5B9-5A19D960268D}" srcOrd="2" destOrd="0" presId="urn:diagrams.loki3.com/BracketList"/>
    <dgm:cxn modelId="{4BF6D6F2-DEBF-4048-8AF1-CE382367039D}" type="presParOf" srcId="{3A808F07-9B45-4F32-B40A-AAE9EFC46859}" destId="{018AFE4D-CCB2-4275-AF42-2ED79E47B37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0AE1EE-9D08-4533-AE5A-3B4C69AC23D4}" type="doc">
      <dgm:prSet loTypeId="urn:diagrams.loki3.com/Bracket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78DE5D-3E58-4552-A8BD-5B28B612E976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9BDC2AB-82DB-4D7E-894C-B8582A6A2086}" type="parTrans" cxnId="{928D5F1A-6B24-4E6B-A641-453E51E19829}">
      <dgm:prSet/>
      <dgm:spPr/>
      <dgm:t>
        <a:bodyPr/>
        <a:lstStyle/>
        <a:p>
          <a:endParaRPr lang="en-US"/>
        </a:p>
      </dgm:t>
    </dgm:pt>
    <dgm:pt modelId="{EC4F8E18-5C1C-4607-AB14-E831E4E29670}" type="sibTrans" cxnId="{928D5F1A-6B24-4E6B-A641-453E51E19829}">
      <dgm:prSet/>
      <dgm:spPr/>
      <dgm:t>
        <a:bodyPr/>
        <a:lstStyle/>
        <a:p>
          <a:endParaRPr lang="en-US"/>
        </a:p>
      </dgm:t>
    </dgm:pt>
    <dgm:pt modelId="{90BEDF30-B8CB-4F69-9646-F423FDF5D8F5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400" b="1" dirty="0">
              <a:solidFill>
                <a:schemeClr val="tx2">
                  <a:lumMod val="50000"/>
                </a:schemeClr>
              </a:solidFill>
            </a:rPr>
            <a:t>Efficient Data Management:</a:t>
          </a:r>
          <a:endParaRPr lang="en-US" sz="1400" dirty="0">
            <a:solidFill>
              <a:schemeClr val="tx2">
                <a:lumMod val="50000"/>
              </a:schemeClr>
            </a:solidFill>
          </a:endParaRPr>
        </a:p>
      </dgm:t>
    </dgm:pt>
    <dgm:pt modelId="{CAC75AB3-D5AC-4036-BE48-EB1E4A85F02E}" type="parTrans" cxnId="{321CDE82-2391-4144-935E-C2FF2CD316C2}">
      <dgm:prSet/>
      <dgm:spPr/>
      <dgm:t>
        <a:bodyPr/>
        <a:lstStyle/>
        <a:p>
          <a:endParaRPr lang="en-US"/>
        </a:p>
      </dgm:t>
    </dgm:pt>
    <dgm:pt modelId="{24CBF69C-C222-4DB2-A79F-73ACCB9ADF7C}" type="sibTrans" cxnId="{321CDE82-2391-4144-935E-C2FF2CD316C2}">
      <dgm:prSet/>
      <dgm:spPr/>
      <dgm:t>
        <a:bodyPr/>
        <a:lstStyle/>
        <a:p>
          <a:endParaRPr lang="en-US"/>
        </a:p>
      </dgm:t>
    </dgm:pt>
    <dgm:pt modelId="{D3F91C09-2D5D-4A58-AB6A-DE451F95417E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B6C0940E-75E6-4DD0-B6D5-37424165FFE4}" type="parTrans" cxnId="{201A6E08-1581-4C54-A650-0576CD36E316}">
      <dgm:prSet/>
      <dgm:spPr/>
      <dgm:t>
        <a:bodyPr/>
        <a:lstStyle/>
        <a:p>
          <a:endParaRPr lang="en-US"/>
        </a:p>
      </dgm:t>
    </dgm:pt>
    <dgm:pt modelId="{39A675A7-1497-45C2-AECC-7C8907051485}" type="sibTrans" cxnId="{201A6E08-1581-4C54-A650-0576CD36E316}">
      <dgm:prSet/>
      <dgm:spPr/>
      <dgm:t>
        <a:bodyPr/>
        <a:lstStyle/>
        <a:p>
          <a:endParaRPr lang="en-US"/>
        </a:p>
      </dgm:t>
    </dgm:pt>
    <dgm:pt modelId="{4124BCF8-B1D0-4ACF-A933-EC3CDFF8953B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400" b="1" dirty="0">
              <a:solidFill>
                <a:schemeClr val="tx2">
                  <a:lumMod val="50000"/>
                </a:schemeClr>
              </a:solidFill>
            </a:rPr>
            <a:t>Enhanced Communication:</a:t>
          </a:r>
          <a:endParaRPr lang="en-US" sz="1400" dirty="0">
            <a:solidFill>
              <a:schemeClr val="tx2">
                <a:lumMod val="50000"/>
              </a:schemeClr>
            </a:solidFill>
          </a:endParaRPr>
        </a:p>
      </dgm:t>
    </dgm:pt>
    <dgm:pt modelId="{9D8193A3-F184-4754-9A28-9892F8F66066}" type="parTrans" cxnId="{179BD35E-1F05-4164-8A4C-14EBFB0A3457}">
      <dgm:prSet/>
      <dgm:spPr/>
      <dgm:t>
        <a:bodyPr/>
        <a:lstStyle/>
        <a:p>
          <a:endParaRPr lang="en-US"/>
        </a:p>
      </dgm:t>
    </dgm:pt>
    <dgm:pt modelId="{A7800125-F977-43A9-A86C-AA085757086F}" type="sibTrans" cxnId="{179BD35E-1F05-4164-8A4C-14EBFB0A3457}">
      <dgm:prSet/>
      <dgm:spPr/>
      <dgm:t>
        <a:bodyPr/>
        <a:lstStyle/>
        <a:p>
          <a:endParaRPr lang="en-US"/>
        </a:p>
      </dgm:t>
    </dgm:pt>
    <dgm:pt modelId="{44C771EB-BE86-430B-AD4B-E1872C181E0B}" type="pres">
      <dgm:prSet presAssocID="{BF0AE1EE-9D08-4533-AE5A-3B4C69AC23D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181F2D-257B-4D9B-A381-C51D67EC591A}" type="pres">
      <dgm:prSet presAssocID="{B778DE5D-3E58-4552-A8BD-5B28B612E976}" presName="linNode" presStyleCnt="0"/>
      <dgm:spPr/>
    </dgm:pt>
    <dgm:pt modelId="{41008B19-2559-4DCC-8B81-83850003100B}" type="pres">
      <dgm:prSet presAssocID="{B778DE5D-3E58-4552-A8BD-5B28B612E976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5CB6F-7E62-4FB3-8AC3-B1D7F3A0016B}" type="pres">
      <dgm:prSet presAssocID="{B778DE5D-3E58-4552-A8BD-5B28B612E976}" presName="bracket" presStyleLbl="parChTrans1D1" presStyleIdx="0" presStyleCnt="2"/>
      <dgm:spPr/>
    </dgm:pt>
    <dgm:pt modelId="{C7811F5D-B285-4936-AB45-9C4879974231}" type="pres">
      <dgm:prSet presAssocID="{B778DE5D-3E58-4552-A8BD-5B28B612E976}" presName="spH" presStyleCnt="0"/>
      <dgm:spPr/>
    </dgm:pt>
    <dgm:pt modelId="{48D3A1AF-B190-423B-A2CD-50D4A8EB299D}" type="pres">
      <dgm:prSet presAssocID="{B778DE5D-3E58-4552-A8BD-5B28B612E976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CBB0F-EA9E-4CE4-8A72-E6DD4BCBE9CD}" type="pres">
      <dgm:prSet presAssocID="{EC4F8E18-5C1C-4607-AB14-E831E4E29670}" presName="spV" presStyleCnt="0"/>
      <dgm:spPr/>
    </dgm:pt>
    <dgm:pt modelId="{3A808F07-9B45-4F32-B40A-AAE9EFC46859}" type="pres">
      <dgm:prSet presAssocID="{D3F91C09-2D5D-4A58-AB6A-DE451F95417E}" presName="linNode" presStyleCnt="0"/>
      <dgm:spPr/>
    </dgm:pt>
    <dgm:pt modelId="{353EB668-86B0-427A-9A1A-15BD62F89D8B}" type="pres">
      <dgm:prSet presAssocID="{D3F91C09-2D5D-4A58-AB6A-DE451F95417E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24E95-0DE6-4316-A5E5-7EB7A5904EC6}" type="pres">
      <dgm:prSet presAssocID="{D3F91C09-2D5D-4A58-AB6A-DE451F95417E}" presName="bracket" presStyleLbl="parChTrans1D1" presStyleIdx="1" presStyleCnt="2"/>
      <dgm:spPr/>
    </dgm:pt>
    <dgm:pt modelId="{3FA98124-66F7-4A4D-B5B9-5A19D960268D}" type="pres">
      <dgm:prSet presAssocID="{D3F91C09-2D5D-4A58-AB6A-DE451F95417E}" presName="spH" presStyleCnt="0"/>
      <dgm:spPr/>
    </dgm:pt>
    <dgm:pt modelId="{018AFE4D-CCB2-4275-AF42-2ED79E47B374}" type="pres">
      <dgm:prSet presAssocID="{D3F91C09-2D5D-4A58-AB6A-DE451F95417E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1CDE82-2391-4144-935E-C2FF2CD316C2}" srcId="{B778DE5D-3E58-4552-A8BD-5B28B612E976}" destId="{90BEDF30-B8CB-4F69-9646-F423FDF5D8F5}" srcOrd="0" destOrd="0" parTransId="{CAC75AB3-D5AC-4036-BE48-EB1E4A85F02E}" sibTransId="{24CBF69C-C222-4DB2-A79F-73ACCB9ADF7C}"/>
    <dgm:cxn modelId="{23A417BF-BBC7-45BB-8B87-62D0364E00C4}" type="presOf" srcId="{4124BCF8-B1D0-4ACF-A933-EC3CDFF8953B}" destId="{018AFE4D-CCB2-4275-AF42-2ED79E47B374}" srcOrd="0" destOrd="0" presId="urn:diagrams.loki3.com/BracketList"/>
    <dgm:cxn modelId="{928D5F1A-6B24-4E6B-A641-453E51E19829}" srcId="{BF0AE1EE-9D08-4533-AE5A-3B4C69AC23D4}" destId="{B778DE5D-3E58-4552-A8BD-5B28B612E976}" srcOrd="0" destOrd="0" parTransId="{D9BDC2AB-82DB-4D7E-894C-B8582A6A2086}" sibTransId="{EC4F8E18-5C1C-4607-AB14-E831E4E29670}"/>
    <dgm:cxn modelId="{FDEAE8BA-E4D0-4449-9B76-3B58B65022C7}" type="presOf" srcId="{B778DE5D-3E58-4552-A8BD-5B28B612E976}" destId="{41008B19-2559-4DCC-8B81-83850003100B}" srcOrd="0" destOrd="0" presId="urn:diagrams.loki3.com/BracketList"/>
    <dgm:cxn modelId="{179BD35E-1F05-4164-8A4C-14EBFB0A3457}" srcId="{D3F91C09-2D5D-4A58-AB6A-DE451F95417E}" destId="{4124BCF8-B1D0-4ACF-A933-EC3CDFF8953B}" srcOrd="0" destOrd="0" parTransId="{9D8193A3-F184-4754-9A28-9892F8F66066}" sibTransId="{A7800125-F977-43A9-A86C-AA085757086F}"/>
    <dgm:cxn modelId="{201A6E08-1581-4C54-A650-0576CD36E316}" srcId="{BF0AE1EE-9D08-4533-AE5A-3B4C69AC23D4}" destId="{D3F91C09-2D5D-4A58-AB6A-DE451F95417E}" srcOrd="1" destOrd="0" parTransId="{B6C0940E-75E6-4DD0-B6D5-37424165FFE4}" sibTransId="{39A675A7-1497-45C2-AECC-7C8907051485}"/>
    <dgm:cxn modelId="{BEF5AB0B-71D6-483D-AC16-A56CFA3FAACF}" type="presOf" srcId="{BF0AE1EE-9D08-4533-AE5A-3B4C69AC23D4}" destId="{44C771EB-BE86-430B-AD4B-E1872C181E0B}" srcOrd="0" destOrd="0" presId="urn:diagrams.loki3.com/BracketList"/>
    <dgm:cxn modelId="{45EBC8B1-EF07-413E-83A9-09CDA38EAA31}" type="presOf" srcId="{90BEDF30-B8CB-4F69-9646-F423FDF5D8F5}" destId="{48D3A1AF-B190-423B-A2CD-50D4A8EB299D}" srcOrd="0" destOrd="0" presId="urn:diagrams.loki3.com/BracketList"/>
    <dgm:cxn modelId="{0D8BAC66-3F7E-42BB-9A59-5C2CE0AC9D57}" type="presOf" srcId="{D3F91C09-2D5D-4A58-AB6A-DE451F95417E}" destId="{353EB668-86B0-427A-9A1A-15BD62F89D8B}" srcOrd="0" destOrd="0" presId="urn:diagrams.loki3.com/BracketList"/>
    <dgm:cxn modelId="{AB6E2891-F13C-4772-90AF-46754482E101}" type="presParOf" srcId="{44C771EB-BE86-430B-AD4B-E1872C181E0B}" destId="{D2181F2D-257B-4D9B-A381-C51D67EC591A}" srcOrd="0" destOrd="0" presId="urn:diagrams.loki3.com/BracketList"/>
    <dgm:cxn modelId="{776AD218-B9BF-4029-AD0B-4F74A2BD96E4}" type="presParOf" srcId="{D2181F2D-257B-4D9B-A381-C51D67EC591A}" destId="{41008B19-2559-4DCC-8B81-83850003100B}" srcOrd="0" destOrd="0" presId="urn:diagrams.loki3.com/BracketList"/>
    <dgm:cxn modelId="{A041CF88-4D22-4F82-B635-1B4B92CCF8E4}" type="presParOf" srcId="{D2181F2D-257B-4D9B-A381-C51D67EC591A}" destId="{0DF5CB6F-7E62-4FB3-8AC3-B1D7F3A0016B}" srcOrd="1" destOrd="0" presId="urn:diagrams.loki3.com/BracketList"/>
    <dgm:cxn modelId="{76F4A585-5AAE-4CD5-9C5B-31560023E57E}" type="presParOf" srcId="{D2181F2D-257B-4D9B-A381-C51D67EC591A}" destId="{C7811F5D-B285-4936-AB45-9C4879974231}" srcOrd="2" destOrd="0" presId="urn:diagrams.loki3.com/BracketList"/>
    <dgm:cxn modelId="{971B4D79-0221-4D1F-BF23-8DFD113EAA6F}" type="presParOf" srcId="{D2181F2D-257B-4D9B-A381-C51D67EC591A}" destId="{48D3A1AF-B190-423B-A2CD-50D4A8EB299D}" srcOrd="3" destOrd="0" presId="urn:diagrams.loki3.com/BracketList"/>
    <dgm:cxn modelId="{25C7BE20-0CE2-4656-B464-C83BD9BD9096}" type="presParOf" srcId="{44C771EB-BE86-430B-AD4B-E1872C181E0B}" destId="{E82CBB0F-EA9E-4CE4-8A72-E6DD4BCBE9CD}" srcOrd="1" destOrd="0" presId="urn:diagrams.loki3.com/BracketList"/>
    <dgm:cxn modelId="{9D263BA9-2C2A-4F15-A4B3-1BCAC708A271}" type="presParOf" srcId="{44C771EB-BE86-430B-AD4B-E1872C181E0B}" destId="{3A808F07-9B45-4F32-B40A-AAE9EFC46859}" srcOrd="2" destOrd="0" presId="urn:diagrams.loki3.com/BracketList"/>
    <dgm:cxn modelId="{005B7579-2F1E-4E6B-B7D8-A8DC5DF04547}" type="presParOf" srcId="{3A808F07-9B45-4F32-B40A-AAE9EFC46859}" destId="{353EB668-86B0-427A-9A1A-15BD62F89D8B}" srcOrd="0" destOrd="0" presId="urn:diagrams.loki3.com/BracketList"/>
    <dgm:cxn modelId="{CEFC5B4F-1E0B-48D4-91A9-EDC172A6C52C}" type="presParOf" srcId="{3A808F07-9B45-4F32-B40A-AAE9EFC46859}" destId="{F7024E95-0DE6-4316-A5E5-7EB7A5904EC6}" srcOrd="1" destOrd="0" presId="urn:diagrams.loki3.com/BracketList"/>
    <dgm:cxn modelId="{D25851DC-9E9E-4CF9-8418-8EC262506460}" type="presParOf" srcId="{3A808F07-9B45-4F32-B40A-AAE9EFC46859}" destId="{3FA98124-66F7-4A4D-B5B9-5A19D960268D}" srcOrd="2" destOrd="0" presId="urn:diagrams.loki3.com/BracketList"/>
    <dgm:cxn modelId="{4BF6D6F2-DEBF-4048-8AF1-CE382367039D}" type="presParOf" srcId="{3A808F07-9B45-4F32-B40A-AAE9EFC46859}" destId="{018AFE4D-CCB2-4275-AF42-2ED79E47B37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0AE1EE-9D08-4533-AE5A-3B4C69AC23D4}" type="doc">
      <dgm:prSet loTypeId="urn:diagrams.loki3.com/Bracket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78DE5D-3E58-4552-A8BD-5B28B612E976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D9BDC2AB-82DB-4D7E-894C-B8582A6A2086}" type="parTrans" cxnId="{928D5F1A-6B24-4E6B-A641-453E51E19829}">
      <dgm:prSet/>
      <dgm:spPr/>
      <dgm:t>
        <a:bodyPr/>
        <a:lstStyle/>
        <a:p>
          <a:endParaRPr lang="en-US"/>
        </a:p>
      </dgm:t>
    </dgm:pt>
    <dgm:pt modelId="{EC4F8E18-5C1C-4607-AB14-E831E4E29670}" type="sibTrans" cxnId="{928D5F1A-6B24-4E6B-A641-453E51E19829}">
      <dgm:prSet/>
      <dgm:spPr/>
      <dgm:t>
        <a:bodyPr/>
        <a:lstStyle/>
        <a:p>
          <a:endParaRPr lang="en-US"/>
        </a:p>
      </dgm:t>
    </dgm:pt>
    <dgm:pt modelId="{90BEDF30-B8CB-4F69-9646-F423FDF5D8F5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600" b="1" dirty="0">
              <a:solidFill>
                <a:schemeClr val="tx2">
                  <a:lumMod val="50000"/>
                </a:schemeClr>
              </a:solidFill>
            </a:rPr>
            <a:t>Security and Accuracy:</a:t>
          </a:r>
          <a:endParaRPr lang="en-US" sz="1600" dirty="0">
            <a:solidFill>
              <a:schemeClr val="tx2">
                <a:lumMod val="50000"/>
              </a:schemeClr>
            </a:solidFill>
          </a:endParaRPr>
        </a:p>
      </dgm:t>
    </dgm:pt>
    <dgm:pt modelId="{CAC75AB3-D5AC-4036-BE48-EB1E4A85F02E}" type="parTrans" cxnId="{321CDE82-2391-4144-935E-C2FF2CD316C2}">
      <dgm:prSet/>
      <dgm:spPr/>
      <dgm:t>
        <a:bodyPr/>
        <a:lstStyle/>
        <a:p>
          <a:endParaRPr lang="en-US"/>
        </a:p>
      </dgm:t>
    </dgm:pt>
    <dgm:pt modelId="{24CBF69C-C222-4DB2-A79F-73ACCB9ADF7C}" type="sibTrans" cxnId="{321CDE82-2391-4144-935E-C2FF2CD316C2}">
      <dgm:prSet/>
      <dgm:spPr/>
      <dgm:t>
        <a:bodyPr/>
        <a:lstStyle/>
        <a:p>
          <a:endParaRPr lang="en-US"/>
        </a:p>
      </dgm:t>
    </dgm:pt>
    <dgm:pt modelId="{D3F91C09-2D5D-4A58-AB6A-DE451F95417E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B6C0940E-75E6-4DD0-B6D5-37424165FFE4}" type="parTrans" cxnId="{201A6E08-1581-4C54-A650-0576CD36E316}">
      <dgm:prSet/>
      <dgm:spPr/>
      <dgm:t>
        <a:bodyPr/>
        <a:lstStyle/>
        <a:p>
          <a:endParaRPr lang="en-US"/>
        </a:p>
      </dgm:t>
    </dgm:pt>
    <dgm:pt modelId="{39A675A7-1497-45C2-AECC-7C8907051485}" type="sibTrans" cxnId="{201A6E08-1581-4C54-A650-0576CD36E316}">
      <dgm:prSet/>
      <dgm:spPr/>
      <dgm:t>
        <a:bodyPr/>
        <a:lstStyle/>
        <a:p>
          <a:endParaRPr lang="en-US"/>
        </a:p>
      </dgm:t>
    </dgm:pt>
    <dgm:pt modelId="{4124BCF8-B1D0-4ACF-A933-EC3CDFF8953B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600" b="1" dirty="0">
              <a:solidFill>
                <a:schemeClr val="tx2">
                  <a:lumMod val="50000"/>
                </a:schemeClr>
              </a:solidFill>
            </a:rPr>
            <a:t>Scalability:</a:t>
          </a:r>
          <a:endParaRPr lang="en-US" sz="1600" dirty="0">
            <a:solidFill>
              <a:schemeClr val="tx2">
                <a:lumMod val="50000"/>
              </a:schemeClr>
            </a:solidFill>
          </a:endParaRPr>
        </a:p>
      </dgm:t>
    </dgm:pt>
    <dgm:pt modelId="{9D8193A3-F184-4754-9A28-9892F8F66066}" type="parTrans" cxnId="{179BD35E-1F05-4164-8A4C-14EBFB0A3457}">
      <dgm:prSet/>
      <dgm:spPr/>
      <dgm:t>
        <a:bodyPr/>
        <a:lstStyle/>
        <a:p>
          <a:endParaRPr lang="en-US"/>
        </a:p>
      </dgm:t>
    </dgm:pt>
    <dgm:pt modelId="{A7800125-F977-43A9-A86C-AA085757086F}" type="sibTrans" cxnId="{179BD35E-1F05-4164-8A4C-14EBFB0A3457}">
      <dgm:prSet/>
      <dgm:spPr/>
      <dgm:t>
        <a:bodyPr/>
        <a:lstStyle/>
        <a:p>
          <a:endParaRPr lang="en-US"/>
        </a:p>
      </dgm:t>
    </dgm:pt>
    <dgm:pt modelId="{44C771EB-BE86-430B-AD4B-E1872C181E0B}" type="pres">
      <dgm:prSet presAssocID="{BF0AE1EE-9D08-4533-AE5A-3B4C69AC23D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181F2D-257B-4D9B-A381-C51D67EC591A}" type="pres">
      <dgm:prSet presAssocID="{B778DE5D-3E58-4552-A8BD-5B28B612E976}" presName="linNode" presStyleCnt="0"/>
      <dgm:spPr/>
    </dgm:pt>
    <dgm:pt modelId="{41008B19-2559-4DCC-8B81-83850003100B}" type="pres">
      <dgm:prSet presAssocID="{B778DE5D-3E58-4552-A8BD-5B28B612E976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5CB6F-7E62-4FB3-8AC3-B1D7F3A0016B}" type="pres">
      <dgm:prSet presAssocID="{B778DE5D-3E58-4552-A8BD-5B28B612E976}" presName="bracket" presStyleLbl="parChTrans1D1" presStyleIdx="0" presStyleCnt="2"/>
      <dgm:spPr/>
    </dgm:pt>
    <dgm:pt modelId="{C7811F5D-B285-4936-AB45-9C4879974231}" type="pres">
      <dgm:prSet presAssocID="{B778DE5D-3E58-4552-A8BD-5B28B612E976}" presName="spH" presStyleCnt="0"/>
      <dgm:spPr/>
    </dgm:pt>
    <dgm:pt modelId="{48D3A1AF-B190-423B-A2CD-50D4A8EB299D}" type="pres">
      <dgm:prSet presAssocID="{B778DE5D-3E58-4552-A8BD-5B28B612E976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CBB0F-EA9E-4CE4-8A72-E6DD4BCBE9CD}" type="pres">
      <dgm:prSet presAssocID="{EC4F8E18-5C1C-4607-AB14-E831E4E29670}" presName="spV" presStyleCnt="0"/>
      <dgm:spPr/>
    </dgm:pt>
    <dgm:pt modelId="{3A808F07-9B45-4F32-B40A-AAE9EFC46859}" type="pres">
      <dgm:prSet presAssocID="{D3F91C09-2D5D-4A58-AB6A-DE451F95417E}" presName="linNode" presStyleCnt="0"/>
      <dgm:spPr/>
    </dgm:pt>
    <dgm:pt modelId="{353EB668-86B0-427A-9A1A-15BD62F89D8B}" type="pres">
      <dgm:prSet presAssocID="{D3F91C09-2D5D-4A58-AB6A-DE451F95417E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24E95-0DE6-4316-A5E5-7EB7A5904EC6}" type="pres">
      <dgm:prSet presAssocID="{D3F91C09-2D5D-4A58-AB6A-DE451F95417E}" presName="bracket" presStyleLbl="parChTrans1D1" presStyleIdx="1" presStyleCnt="2"/>
      <dgm:spPr/>
    </dgm:pt>
    <dgm:pt modelId="{3FA98124-66F7-4A4D-B5B9-5A19D960268D}" type="pres">
      <dgm:prSet presAssocID="{D3F91C09-2D5D-4A58-AB6A-DE451F95417E}" presName="spH" presStyleCnt="0"/>
      <dgm:spPr/>
    </dgm:pt>
    <dgm:pt modelId="{018AFE4D-CCB2-4275-AF42-2ED79E47B374}" type="pres">
      <dgm:prSet presAssocID="{D3F91C09-2D5D-4A58-AB6A-DE451F95417E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1CDE82-2391-4144-935E-C2FF2CD316C2}" srcId="{B778DE5D-3E58-4552-A8BD-5B28B612E976}" destId="{90BEDF30-B8CB-4F69-9646-F423FDF5D8F5}" srcOrd="0" destOrd="0" parTransId="{CAC75AB3-D5AC-4036-BE48-EB1E4A85F02E}" sibTransId="{24CBF69C-C222-4DB2-A79F-73ACCB9ADF7C}"/>
    <dgm:cxn modelId="{23A417BF-BBC7-45BB-8B87-62D0364E00C4}" type="presOf" srcId="{4124BCF8-B1D0-4ACF-A933-EC3CDFF8953B}" destId="{018AFE4D-CCB2-4275-AF42-2ED79E47B374}" srcOrd="0" destOrd="0" presId="urn:diagrams.loki3.com/BracketList"/>
    <dgm:cxn modelId="{928D5F1A-6B24-4E6B-A641-453E51E19829}" srcId="{BF0AE1EE-9D08-4533-AE5A-3B4C69AC23D4}" destId="{B778DE5D-3E58-4552-A8BD-5B28B612E976}" srcOrd="0" destOrd="0" parTransId="{D9BDC2AB-82DB-4D7E-894C-B8582A6A2086}" sibTransId="{EC4F8E18-5C1C-4607-AB14-E831E4E29670}"/>
    <dgm:cxn modelId="{FDEAE8BA-E4D0-4449-9B76-3B58B65022C7}" type="presOf" srcId="{B778DE5D-3E58-4552-A8BD-5B28B612E976}" destId="{41008B19-2559-4DCC-8B81-83850003100B}" srcOrd="0" destOrd="0" presId="urn:diagrams.loki3.com/BracketList"/>
    <dgm:cxn modelId="{179BD35E-1F05-4164-8A4C-14EBFB0A3457}" srcId="{D3F91C09-2D5D-4A58-AB6A-DE451F95417E}" destId="{4124BCF8-B1D0-4ACF-A933-EC3CDFF8953B}" srcOrd="0" destOrd="0" parTransId="{9D8193A3-F184-4754-9A28-9892F8F66066}" sibTransId="{A7800125-F977-43A9-A86C-AA085757086F}"/>
    <dgm:cxn modelId="{201A6E08-1581-4C54-A650-0576CD36E316}" srcId="{BF0AE1EE-9D08-4533-AE5A-3B4C69AC23D4}" destId="{D3F91C09-2D5D-4A58-AB6A-DE451F95417E}" srcOrd="1" destOrd="0" parTransId="{B6C0940E-75E6-4DD0-B6D5-37424165FFE4}" sibTransId="{39A675A7-1497-45C2-AECC-7C8907051485}"/>
    <dgm:cxn modelId="{BEF5AB0B-71D6-483D-AC16-A56CFA3FAACF}" type="presOf" srcId="{BF0AE1EE-9D08-4533-AE5A-3B4C69AC23D4}" destId="{44C771EB-BE86-430B-AD4B-E1872C181E0B}" srcOrd="0" destOrd="0" presId="urn:diagrams.loki3.com/BracketList"/>
    <dgm:cxn modelId="{45EBC8B1-EF07-413E-83A9-09CDA38EAA31}" type="presOf" srcId="{90BEDF30-B8CB-4F69-9646-F423FDF5D8F5}" destId="{48D3A1AF-B190-423B-A2CD-50D4A8EB299D}" srcOrd="0" destOrd="0" presId="urn:diagrams.loki3.com/BracketList"/>
    <dgm:cxn modelId="{0D8BAC66-3F7E-42BB-9A59-5C2CE0AC9D57}" type="presOf" srcId="{D3F91C09-2D5D-4A58-AB6A-DE451F95417E}" destId="{353EB668-86B0-427A-9A1A-15BD62F89D8B}" srcOrd="0" destOrd="0" presId="urn:diagrams.loki3.com/BracketList"/>
    <dgm:cxn modelId="{AB6E2891-F13C-4772-90AF-46754482E101}" type="presParOf" srcId="{44C771EB-BE86-430B-AD4B-E1872C181E0B}" destId="{D2181F2D-257B-4D9B-A381-C51D67EC591A}" srcOrd="0" destOrd="0" presId="urn:diagrams.loki3.com/BracketList"/>
    <dgm:cxn modelId="{776AD218-B9BF-4029-AD0B-4F74A2BD96E4}" type="presParOf" srcId="{D2181F2D-257B-4D9B-A381-C51D67EC591A}" destId="{41008B19-2559-4DCC-8B81-83850003100B}" srcOrd="0" destOrd="0" presId="urn:diagrams.loki3.com/BracketList"/>
    <dgm:cxn modelId="{A041CF88-4D22-4F82-B635-1B4B92CCF8E4}" type="presParOf" srcId="{D2181F2D-257B-4D9B-A381-C51D67EC591A}" destId="{0DF5CB6F-7E62-4FB3-8AC3-B1D7F3A0016B}" srcOrd="1" destOrd="0" presId="urn:diagrams.loki3.com/BracketList"/>
    <dgm:cxn modelId="{76F4A585-5AAE-4CD5-9C5B-31560023E57E}" type="presParOf" srcId="{D2181F2D-257B-4D9B-A381-C51D67EC591A}" destId="{C7811F5D-B285-4936-AB45-9C4879974231}" srcOrd="2" destOrd="0" presId="urn:diagrams.loki3.com/BracketList"/>
    <dgm:cxn modelId="{971B4D79-0221-4D1F-BF23-8DFD113EAA6F}" type="presParOf" srcId="{D2181F2D-257B-4D9B-A381-C51D67EC591A}" destId="{48D3A1AF-B190-423B-A2CD-50D4A8EB299D}" srcOrd="3" destOrd="0" presId="urn:diagrams.loki3.com/BracketList"/>
    <dgm:cxn modelId="{25C7BE20-0CE2-4656-B464-C83BD9BD9096}" type="presParOf" srcId="{44C771EB-BE86-430B-AD4B-E1872C181E0B}" destId="{E82CBB0F-EA9E-4CE4-8A72-E6DD4BCBE9CD}" srcOrd="1" destOrd="0" presId="urn:diagrams.loki3.com/BracketList"/>
    <dgm:cxn modelId="{9D263BA9-2C2A-4F15-A4B3-1BCAC708A271}" type="presParOf" srcId="{44C771EB-BE86-430B-AD4B-E1872C181E0B}" destId="{3A808F07-9B45-4F32-B40A-AAE9EFC46859}" srcOrd="2" destOrd="0" presId="urn:diagrams.loki3.com/BracketList"/>
    <dgm:cxn modelId="{005B7579-2F1E-4E6B-B7D8-A8DC5DF04547}" type="presParOf" srcId="{3A808F07-9B45-4F32-B40A-AAE9EFC46859}" destId="{353EB668-86B0-427A-9A1A-15BD62F89D8B}" srcOrd="0" destOrd="0" presId="urn:diagrams.loki3.com/BracketList"/>
    <dgm:cxn modelId="{CEFC5B4F-1E0B-48D4-91A9-EDC172A6C52C}" type="presParOf" srcId="{3A808F07-9B45-4F32-B40A-AAE9EFC46859}" destId="{F7024E95-0DE6-4316-A5E5-7EB7A5904EC6}" srcOrd="1" destOrd="0" presId="urn:diagrams.loki3.com/BracketList"/>
    <dgm:cxn modelId="{D25851DC-9E9E-4CF9-8418-8EC262506460}" type="presParOf" srcId="{3A808F07-9B45-4F32-B40A-AAE9EFC46859}" destId="{3FA98124-66F7-4A4D-B5B9-5A19D960268D}" srcOrd="2" destOrd="0" presId="urn:diagrams.loki3.com/BracketList"/>
    <dgm:cxn modelId="{4BF6D6F2-DEBF-4048-8AF1-CE382367039D}" type="presParOf" srcId="{3A808F07-9B45-4F32-B40A-AAE9EFC46859}" destId="{018AFE4D-CCB2-4275-AF42-2ED79E47B37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DDB79-96CA-4EA3-9F78-B31816D4D533}">
      <dsp:nvSpPr>
        <dsp:cNvPr id="0" name=""/>
        <dsp:cNvSpPr/>
      </dsp:nvSpPr>
      <dsp:spPr>
        <a:xfrm rot="10800000">
          <a:off x="1547765" y="0"/>
          <a:ext cx="5297151" cy="8540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626" tIns="45720" rIns="85344" bIns="4572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baseline="0" dirty="0">
              <a:solidFill>
                <a:schemeClr val="tx1">
                  <a:lumMod val="75000"/>
                  <a:lumOff val="25000"/>
                </a:schemeClr>
              </a:solidFill>
            </a:rPr>
            <a:t>Traditional methods of attendance tracking can be time-consuming and prone to errors. 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1761285" y="0"/>
        <a:ext cx="5083631" cy="854080"/>
      </dsp:txXfrm>
    </dsp:sp>
    <dsp:sp modelId="{F168D92B-E76C-4C7E-A824-D66F2D7ED42D}">
      <dsp:nvSpPr>
        <dsp:cNvPr id="0" name=""/>
        <dsp:cNvSpPr/>
      </dsp:nvSpPr>
      <dsp:spPr>
        <a:xfrm>
          <a:off x="1120725" y="0"/>
          <a:ext cx="854080" cy="8540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08B19-2559-4DCC-8B81-83850003100B}">
      <dsp:nvSpPr>
        <dsp:cNvPr id="0" name=""/>
        <dsp:cNvSpPr/>
      </dsp:nvSpPr>
      <dsp:spPr>
        <a:xfrm>
          <a:off x="1869" y="117007"/>
          <a:ext cx="956178" cy="9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12700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1869" y="117007"/>
        <a:ext cx="956178" cy="98034"/>
      </dsp:txXfrm>
    </dsp:sp>
    <dsp:sp modelId="{0DF5CB6F-7E62-4FB3-8AC3-B1D7F3A0016B}">
      <dsp:nvSpPr>
        <dsp:cNvPr id="0" name=""/>
        <dsp:cNvSpPr/>
      </dsp:nvSpPr>
      <dsp:spPr>
        <a:xfrm>
          <a:off x="958047" y="592"/>
          <a:ext cx="191235" cy="330864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3A1AF-B190-423B-A2CD-50D4A8EB299D}">
      <dsp:nvSpPr>
        <dsp:cNvPr id="0" name=""/>
        <dsp:cNvSpPr/>
      </dsp:nvSpPr>
      <dsp:spPr>
        <a:xfrm>
          <a:off x="1225777" y="592"/>
          <a:ext cx="2600805" cy="330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600" b="1" kern="1200" dirty="0">
              <a:solidFill>
                <a:schemeClr val="tx2">
                  <a:lumMod val="50000"/>
                </a:schemeClr>
              </a:solidFill>
            </a:rPr>
            <a:t>Improved Productivity:</a:t>
          </a:r>
          <a:endParaRPr lang="en-US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25777" y="592"/>
        <a:ext cx="2600805" cy="330864"/>
      </dsp:txXfrm>
    </dsp:sp>
    <dsp:sp modelId="{353EB668-86B0-427A-9A1A-15BD62F89D8B}">
      <dsp:nvSpPr>
        <dsp:cNvPr id="0" name=""/>
        <dsp:cNvSpPr/>
      </dsp:nvSpPr>
      <dsp:spPr>
        <a:xfrm>
          <a:off x="1869" y="539222"/>
          <a:ext cx="956178" cy="9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12700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1869" y="539222"/>
        <a:ext cx="956178" cy="98034"/>
      </dsp:txXfrm>
    </dsp:sp>
    <dsp:sp modelId="{F7024E95-0DE6-4316-A5E5-7EB7A5904EC6}">
      <dsp:nvSpPr>
        <dsp:cNvPr id="0" name=""/>
        <dsp:cNvSpPr/>
      </dsp:nvSpPr>
      <dsp:spPr>
        <a:xfrm>
          <a:off x="958047" y="349281"/>
          <a:ext cx="191235" cy="477916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AFE4D-CCB2-4275-AF42-2ED79E47B374}">
      <dsp:nvSpPr>
        <dsp:cNvPr id="0" name=""/>
        <dsp:cNvSpPr/>
      </dsp:nvSpPr>
      <dsp:spPr>
        <a:xfrm>
          <a:off x="1225777" y="349281"/>
          <a:ext cx="2600805" cy="477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400" b="1" kern="1200" dirty="0">
              <a:solidFill>
                <a:schemeClr val="tx2">
                  <a:lumMod val="50000"/>
                </a:schemeClr>
              </a:solidFill>
            </a:rPr>
            <a:t>Support and Documentation:</a:t>
          </a:r>
          <a:endParaRPr lang="en-US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25777" y="349281"/>
        <a:ext cx="2600805" cy="4779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DDB79-96CA-4EA3-9F78-B31816D4D533}">
      <dsp:nvSpPr>
        <dsp:cNvPr id="0" name=""/>
        <dsp:cNvSpPr/>
      </dsp:nvSpPr>
      <dsp:spPr>
        <a:xfrm rot="10800000">
          <a:off x="1325311" y="0"/>
          <a:ext cx="5219283" cy="8540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626" tIns="45720" rIns="85344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 dirty="0">
              <a:solidFill>
                <a:schemeClr val="tx1">
                  <a:lumMod val="75000"/>
                  <a:lumOff val="25000"/>
                </a:schemeClr>
              </a:solidFill>
            </a:rPr>
            <a:t>Limited communication channels hinder effective student-teacher interaction outside the classroom. 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1538831" y="0"/>
        <a:ext cx="5005763" cy="854080"/>
      </dsp:txXfrm>
    </dsp:sp>
    <dsp:sp modelId="{F168D92B-E76C-4C7E-A824-D66F2D7ED42D}">
      <dsp:nvSpPr>
        <dsp:cNvPr id="0" name=""/>
        <dsp:cNvSpPr/>
      </dsp:nvSpPr>
      <dsp:spPr>
        <a:xfrm>
          <a:off x="1140192" y="0"/>
          <a:ext cx="854080" cy="8540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DDB79-96CA-4EA3-9F78-B31816D4D533}">
      <dsp:nvSpPr>
        <dsp:cNvPr id="0" name=""/>
        <dsp:cNvSpPr/>
      </dsp:nvSpPr>
      <dsp:spPr>
        <a:xfrm rot="10800000">
          <a:off x="1547765" y="0"/>
          <a:ext cx="5297151" cy="8540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626" tIns="45720" rIns="85344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 dirty="0">
              <a:solidFill>
                <a:schemeClr val="tx1">
                  <a:lumMod val="75000"/>
                  <a:lumOff val="25000"/>
                </a:schemeClr>
              </a:solidFill>
            </a:rPr>
            <a:t>The rise of online learning platforms necessitates a comprehensive solution for managing both physical and virtual classrooms. 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1761285" y="0"/>
        <a:ext cx="5083631" cy="854080"/>
      </dsp:txXfrm>
    </dsp:sp>
    <dsp:sp modelId="{F168D92B-E76C-4C7E-A824-D66F2D7ED42D}">
      <dsp:nvSpPr>
        <dsp:cNvPr id="0" name=""/>
        <dsp:cNvSpPr/>
      </dsp:nvSpPr>
      <dsp:spPr>
        <a:xfrm>
          <a:off x="1120725" y="0"/>
          <a:ext cx="854080" cy="8540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16F18-47DE-431B-85D5-BFF4DC44534D}">
      <dsp:nvSpPr>
        <dsp:cNvPr id="0" name=""/>
        <dsp:cNvSpPr/>
      </dsp:nvSpPr>
      <dsp:spPr>
        <a:xfrm>
          <a:off x="0" y="90648"/>
          <a:ext cx="3204466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/>
            <a:t>Tools:</a:t>
          </a:r>
          <a:endParaRPr lang="en-US" sz="1700" kern="1200" dirty="0"/>
        </a:p>
      </dsp:txBody>
      <dsp:txXfrm>
        <a:off x="19419" y="110067"/>
        <a:ext cx="3165628" cy="358962"/>
      </dsp:txXfrm>
    </dsp:sp>
    <dsp:sp modelId="{8070B8F9-1EFA-4591-A648-90415674D9DF}">
      <dsp:nvSpPr>
        <dsp:cNvPr id="0" name=""/>
        <dsp:cNvSpPr/>
      </dsp:nvSpPr>
      <dsp:spPr>
        <a:xfrm>
          <a:off x="0" y="580610"/>
          <a:ext cx="3204466" cy="2076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4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0" i="0" kern="1200" dirty="0"/>
            <a:t>Secure login system for teachers and students.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0" i="0" kern="1200" dirty="0"/>
            <a:t>Attendance tracking module with various options (e.g., QR code scanning, geolocation).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0" i="0" kern="1200" dirty="0"/>
            <a:t>Interactive communication tools (e.g., discussion forums, chat rooms, messaging).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0" i="0" kern="1200" dirty="0"/>
            <a:t>Resource sharing platform for uploading and downloading materials.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0" i="0" kern="1200" dirty="0"/>
            <a:t>Grade management system (optional).</a:t>
          </a:r>
          <a:endParaRPr lang="en-US" sz="1300" kern="1200" dirty="0"/>
        </a:p>
      </dsp:txBody>
      <dsp:txXfrm>
        <a:off x="0" y="580610"/>
        <a:ext cx="3204466" cy="20762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8F7E4-0ACF-4623-BEB2-D5A70938F6AB}">
      <dsp:nvSpPr>
        <dsp:cNvPr id="0" name=""/>
        <dsp:cNvSpPr/>
      </dsp:nvSpPr>
      <dsp:spPr>
        <a:xfrm>
          <a:off x="2303417" y="9024"/>
          <a:ext cx="3455125" cy="5414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solidFill>
                <a:srgbClr val="7030A0"/>
              </a:solidFill>
            </a:rPr>
            <a:t>Project initiation and planning.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solidFill>
                <a:srgbClr val="7030A0"/>
              </a:solidFill>
            </a:rPr>
            <a:t>Assign the roles and responsibilities.</a:t>
          </a:r>
        </a:p>
      </dsp:txBody>
      <dsp:txXfrm>
        <a:off x="2303417" y="76711"/>
        <a:ext cx="3252063" cy="406125"/>
      </dsp:txXfrm>
    </dsp:sp>
    <dsp:sp modelId="{052857C0-7C68-47CF-B52F-1AF95298CB1E}">
      <dsp:nvSpPr>
        <dsp:cNvPr id="0" name=""/>
        <dsp:cNvSpPr/>
      </dsp:nvSpPr>
      <dsp:spPr>
        <a:xfrm>
          <a:off x="0" y="138"/>
          <a:ext cx="2303417" cy="541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Week 1</a:t>
          </a:r>
        </a:p>
      </dsp:txBody>
      <dsp:txXfrm>
        <a:off x="26434" y="26572"/>
        <a:ext cx="2250549" cy="488631"/>
      </dsp:txXfrm>
    </dsp:sp>
    <dsp:sp modelId="{779637AC-9945-4855-B30E-D35B346A11BD}">
      <dsp:nvSpPr>
        <dsp:cNvPr id="0" name=""/>
        <dsp:cNvSpPr/>
      </dsp:nvSpPr>
      <dsp:spPr>
        <a:xfrm>
          <a:off x="2303417" y="595787"/>
          <a:ext cx="3455125" cy="5414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solidFill>
                <a:srgbClr val="7030A0"/>
              </a:solidFill>
            </a:rPr>
            <a:t>Website development.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solidFill>
                <a:srgbClr val="7030A0"/>
              </a:solidFill>
            </a:rPr>
            <a:t>Create the website and its features</a:t>
          </a:r>
        </a:p>
      </dsp:txBody>
      <dsp:txXfrm>
        <a:off x="2303417" y="663474"/>
        <a:ext cx="3252063" cy="406125"/>
      </dsp:txXfrm>
    </dsp:sp>
    <dsp:sp modelId="{7F2E35DB-1DCE-44B7-B987-A6593EC90A31}">
      <dsp:nvSpPr>
        <dsp:cNvPr id="0" name=""/>
        <dsp:cNvSpPr/>
      </dsp:nvSpPr>
      <dsp:spPr>
        <a:xfrm>
          <a:off x="0" y="583246"/>
          <a:ext cx="2303417" cy="541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Week 2-4</a:t>
          </a:r>
          <a:r>
            <a:rPr lang="en-US" sz="2000" kern="1200" dirty="0"/>
            <a:t> </a:t>
          </a:r>
        </a:p>
      </dsp:txBody>
      <dsp:txXfrm>
        <a:off x="26434" y="609680"/>
        <a:ext cx="2250549" cy="488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8F7E4-0ACF-4623-BEB2-D5A70938F6AB}">
      <dsp:nvSpPr>
        <dsp:cNvPr id="0" name=""/>
        <dsp:cNvSpPr/>
      </dsp:nvSpPr>
      <dsp:spPr>
        <a:xfrm>
          <a:off x="2303417" y="153"/>
          <a:ext cx="3455125" cy="59761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7030A0"/>
              </a:solidFill>
            </a:rPr>
            <a:t>Database creation and management.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7030A0"/>
              </a:solidFill>
            </a:rPr>
            <a:t>Create &amp; manage the database using MySQL.</a:t>
          </a:r>
        </a:p>
      </dsp:txBody>
      <dsp:txXfrm>
        <a:off x="2303417" y="74854"/>
        <a:ext cx="3231021" cy="448209"/>
      </dsp:txXfrm>
    </dsp:sp>
    <dsp:sp modelId="{052857C0-7C68-47CF-B52F-1AF95298CB1E}">
      <dsp:nvSpPr>
        <dsp:cNvPr id="0" name=""/>
        <dsp:cNvSpPr/>
      </dsp:nvSpPr>
      <dsp:spPr>
        <a:xfrm>
          <a:off x="0" y="153"/>
          <a:ext cx="2303417" cy="5976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Week</a:t>
          </a:r>
          <a:r>
            <a:rPr lang="en-US" sz="1800" kern="1200" dirty="0">
              <a:solidFill>
                <a:schemeClr val="tx2">
                  <a:lumMod val="50000"/>
                </a:schemeClr>
              </a:solidFill>
            </a:rPr>
            <a:t> 5-6</a:t>
          </a:r>
          <a:r>
            <a:rPr lang="en-US" sz="1800" kern="1200" dirty="0"/>
            <a:t> </a:t>
          </a:r>
        </a:p>
      </dsp:txBody>
      <dsp:txXfrm>
        <a:off x="29173" y="29326"/>
        <a:ext cx="2245071" cy="539265"/>
      </dsp:txXfrm>
    </dsp:sp>
    <dsp:sp modelId="{779637AC-9945-4855-B30E-D35B346A11BD}">
      <dsp:nvSpPr>
        <dsp:cNvPr id="0" name=""/>
        <dsp:cNvSpPr/>
      </dsp:nvSpPr>
      <dsp:spPr>
        <a:xfrm>
          <a:off x="2303417" y="657526"/>
          <a:ext cx="3455125" cy="59761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7030A0"/>
              </a:solidFill>
            </a:rPr>
            <a:t>Website testing and validation.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>
              <a:solidFill>
                <a:srgbClr val="7030A0"/>
              </a:solidFill>
            </a:rPr>
            <a:t>Check all functionality and feature.</a:t>
          </a:r>
        </a:p>
      </dsp:txBody>
      <dsp:txXfrm>
        <a:off x="2303417" y="732227"/>
        <a:ext cx="3231021" cy="448209"/>
      </dsp:txXfrm>
    </dsp:sp>
    <dsp:sp modelId="{7F2E35DB-1DCE-44B7-B987-A6593EC90A31}">
      <dsp:nvSpPr>
        <dsp:cNvPr id="0" name=""/>
        <dsp:cNvSpPr/>
      </dsp:nvSpPr>
      <dsp:spPr>
        <a:xfrm>
          <a:off x="13060" y="657679"/>
          <a:ext cx="2303417" cy="5976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Week 7-8</a:t>
          </a:r>
          <a:r>
            <a:rPr lang="en-US" sz="2000" kern="1200" dirty="0"/>
            <a:t> </a:t>
          </a:r>
        </a:p>
      </dsp:txBody>
      <dsp:txXfrm>
        <a:off x="42233" y="686852"/>
        <a:ext cx="2245071" cy="5392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08B19-2559-4DCC-8B81-83850003100B}">
      <dsp:nvSpPr>
        <dsp:cNvPr id="0" name=""/>
        <dsp:cNvSpPr/>
      </dsp:nvSpPr>
      <dsp:spPr>
        <a:xfrm>
          <a:off x="1869" y="34207"/>
          <a:ext cx="956178" cy="352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1</a:t>
          </a:r>
        </a:p>
      </dsp:txBody>
      <dsp:txXfrm>
        <a:off x="1869" y="34207"/>
        <a:ext cx="956178" cy="352687"/>
      </dsp:txXfrm>
    </dsp:sp>
    <dsp:sp modelId="{0DF5CB6F-7E62-4FB3-8AC3-B1D7F3A0016B}">
      <dsp:nvSpPr>
        <dsp:cNvPr id="0" name=""/>
        <dsp:cNvSpPr/>
      </dsp:nvSpPr>
      <dsp:spPr>
        <a:xfrm>
          <a:off x="958047" y="34207"/>
          <a:ext cx="191235" cy="3526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3A1AF-B190-423B-A2CD-50D4A8EB299D}">
      <dsp:nvSpPr>
        <dsp:cNvPr id="0" name=""/>
        <dsp:cNvSpPr/>
      </dsp:nvSpPr>
      <dsp:spPr>
        <a:xfrm>
          <a:off x="1227646" y="66270"/>
          <a:ext cx="2600805" cy="352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600" b="1" kern="1200" dirty="0">
              <a:solidFill>
                <a:schemeClr val="tx2">
                  <a:lumMod val="50000"/>
                </a:schemeClr>
              </a:solidFill>
            </a:rPr>
            <a:t>User-Friendly Interface:</a:t>
          </a:r>
          <a:endParaRPr lang="en-US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27646" y="66270"/>
        <a:ext cx="2600805" cy="352687"/>
      </dsp:txXfrm>
    </dsp:sp>
    <dsp:sp modelId="{353EB668-86B0-427A-9A1A-15BD62F89D8B}">
      <dsp:nvSpPr>
        <dsp:cNvPr id="0" name=""/>
        <dsp:cNvSpPr/>
      </dsp:nvSpPr>
      <dsp:spPr>
        <a:xfrm>
          <a:off x="1869" y="440895"/>
          <a:ext cx="956178" cy="352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2</a:t>
          </a:r>
        </a:p>
      </dsp:txBody>
      <dsp:txXfrm>
        <a:off x="1869" y="440895"/>
        <a:ext cx="956178" cy="352687"/>
      </dsp:txXfrm>
    </dsp:sp>
    <dsp:sp modelId="{F7024E95-0DE6-4316-A5E5-7EB7A5904EC6}">
      <dsp:nvSpPr>
        <dsp:cNvPr id="0" name=""/>
        <dsp:cNvSpPr/>
      </dsp:nvSpPr>
      <dsp:spPr>
        <a:xfrm>
          <a:off x="958047" y="440895"/>
          <a:ext cx="191235" cy="3526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AFE4D-CCB2-4275-AF42-2ED79E47B374}">
      <dsp:nvSpPr>
        <dsp:cNvPr id="0" name=""/>
        <dsp:cNvSpPr/>
      </dsp:nvSpPr>
      <dsp:spPr>
        <a:xfrm>
          <a:off x="1225777" y="440895"/>
          <a:ext cx="2600805" cy="352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500" b="1" kern="1200" dirty="0">
              <a:solidFill>
                <a:schemeClr val="tx2">
                  <a:lumMod val="50000"/>
                </a:schemeClr>
              </a:solidFill>
            </a:rPr>
            <a:t>Comprehensive Access:</a:t>
          </a:r>
          <a:endParaRPr lang="en-US" sz="15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25777" y="440895"/>
        <a:ext cx="2600805" cy="3526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08B19-2559-4DCC-8B81-83850003100B}">
      <dsp:nvSpPr>
        <dsp:cNvPr id="0" name=""/>
        <dsp:cNvSpPr/>
      </dsp:nvSpPr>
      <dsp:spPr>
        <a:xfrm>
          <a:off x="1869" y="3494"/>
          <a:ext cx="95617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3</a:t>
          </a:r>
        </a:p>
      </dsp:txBody>
      <dsp:txXfrm>
        <a:off x="1869" y="3494"/>
        <a:ext cx="956178" cy="376200"/>
      </dsp:txXfrm>
    </dsp:sp>
    <dsp:sp modelId="{0DF5CB6F-7E62-4FB3-8AC3-B1D7F3A0016B}">
      <dsp:nvSpPr>
        <dsp:cNvPr id="0" name=""/>
        <dsp:cNvSpPr/>
      </dsp:nvSpPr>
      <dsp:spPr>
        <a:xfrm>
          <a:off x="958047" y="3494"/>
          <a:ext cx="191235" cy="376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3A1AF-B190-423B-A2CD-50D4A8EB299D}">
      <dsp:nvSpPr>
        <dsp:cNvPr id="0" name=""/>
        <dsp:cNvSpPr/>
      </dsp:nvSpPr>
      <dsp:spPr>
        <a:xfrm>
          <a:off x="1225777" y="3494"/>
          <a:ext cx="2600805" cy="376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400" b="1" kern="1200" dirty="0">
              <a:solidFill>
                <a:schemeClr val="tx2">
                  <a:lumMod val="50000"/>
                </a:schemeClr>
              </a:solidFill>
            </a:rPr>
            <a:t>Efficient Data Management:</a:t>
          </a:r>
          <a:endParaRPr lang="en-US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25777" y="3494"/>
        <a:ext cx="2600805" cy="376200"/>
      </dsp:txXfrm>
    </dsp:sp>
    <dsp:sp modelId="{353EB668-86B0-427A-9A1A-15BD62F89D8B}">
      <dsp:nvSpPr>
        <dsp:cNvPr id="0" name=""/>
        <dsp:cNvSpPr/>
      </dsp:nvSpPr>
      <dsp:spPr>
        <a:xfrm>
          <a:off x="1869" y="448095"/>
          <a:ext cx="95617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4</a:t>
          </a:r>
        </a:p>
      </dsp:txBody>
      <dsp:txXfrm>
        <a:off x="1869" y="448095"/>
        <a:ext cx="956178" cy="376200"/>
      </dsp:txXfrm>
    </dsp:sp>
    <dsp:sp modelId="{F7024E95-0DE6-4316-A5E5-7EB7A5904EC6}">
      <dsp:nvSpPr>
        <dsp:cNvPr id="0" name=""/>
        <dsp:cNvSpPr/>
      </dsp:nvSpPr>
      <dsp:spPr>
        <a:xfrm>
          <a:off x="958047" y="448095"/>
          <a:ext cx="191235" cy="376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AFE4D-CCB2-4275-AF42-2ED79E47B374}">
      <dsp:nvSpPr>
        <dsp:cNvPr id="0" name=""/>
        <dsp:cNvSpPr/>
      </dsp:nvSpPr>
      <dsp:spPr>
        <a:xfrm>
          <a:off x="1225777" y="448095"/>
          <a:ext cx="2600805" cy="376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400" b="1" kern="1200" dirty="0">
              <a:solidFill>
                <a:schemeClr val="tx2">
                  <a:lumMod val="50000"/>
                </a:schemeClr>
              </a:solidFill>
            </a:rPr>
            <a:t>Enhanced Communication:</a:t>
          </a:r>
          <a:endParaRPr lang="en-US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25777" y="448095"/>
        <a:ext cx="2600805" cy="3762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08B19-2559-4DCC-8B81-83850003100B}">
      <dsp:nvSpPr>
        <dsp:cNvPr id="0" name=""/>
        <dsp:cNvSpPr/>
      </dsp:nvSpPr>
      <dsp:spPr>
        <a:xfrm>
          <a:off x="1869" y="3494"/>
          <a:ext cx="95617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5</a:t>
          </a:r>
        </a:p>
      </dsp:txBody>
      <dsp:txXfrm>
        <a:off x="1869" y="3494"/>
        <a:ext cx="956178" cy="376200"/>
      </dsp:txXfrm>
    </dsp:sp>
    <dsp:sp modelId="{0DF5CB6F-7E62-4FB3-8AC3-B1D7F3A0016B}">
      <dsp:nvSpPr>
        <dsp:cNvPr id="0" name=""/>
        <dsp:cNvSpPr/>
      </dsp:nvSpPr>
      <dsp:spPr>
        <a:xfrm>
          <a:off x="958047" y="3494"/>
          <a:ext cx="191235" cy="376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3A1AF-B190-423B-A2CD-50D4A8EB299D}">
      <dsp:nvSpPr>
        <dsp:cNvPr id="0" name=""/>
        <dsp:cNvSpPr/>
      </dsp:nvSpPr>
      <dsp:spPr>
        <a:xfrm>
          <a:off x="1225777" y="3494"/>
          <a:ext cx="2600805" cy="376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600" b="1" kern="1200" dirty="0">
              <a:solidFill>
                <a:schemeClr val="tx2">
                  <a:lumMod val="50000"/>
                </a:schemeClr>
              </a:solidFill>
            </a:rPr>
            <a:t>Security and Accuracy:</a:t>
          </a:r>
          <a:endParaRPr lang="en-US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25777" y="3494"/>
        <a:ext cx="2600805" cy="376200"/>
      </dsp:txXfrm>
    </dsp:sp>
    <dsp:sp modelId="{353EB668-86B0-427A-9A1A-15BD62F89D8B}">
      <dsp:nvSpPr>
        <dsp:cNvPr id="0" name=""/>
        <dsp:cNvSpPr/>
      </dsp:nvSpPr>
      <dsp:spPr>
        <a:xfrm>
          <a:off x="1869" y="448095"/>
          <a:ext cx="95617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6</a:t>
          </a:r>
        </a:p>
      </dsp:txBody>
      <dsp:txXfrm>
        <a:off x="1869" y="448095"/>
        <a:ext cx="956178" cy="376200"/>
      </dsp:txXfrm>
    </dsp:sp>
    <dsp:sp modelId="{F7024E95-0DE6-4316-A5E5-7EB7A5904EC6}">
      <dsp:nvSpPr>
        <dsp:cNvPr id="0" name=""/>
        <dsp:cNvSpPr/>
      </dsp:nvSpPr>
      <dsp:spPr>
        <a:xfrm>
          <a:off x="958047" y="448095"/>
          <a:ext cx="191235" cy="376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AFE4D-CCB2-4275-AF42-2ED79E47B374}">
      <dsp:nvSpPr>
        <dsp:cNvPr id="0" name=""/>
        <dsp:cNvSpPr/>
      </dsp:nvSpPr>
      <dsp:spPr>
        <a:xfrm>
          <a:off x="1225777" y="448095"/>
          <a:ext cx="2600805" cy="376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600" b="1" kern="1200" dirty="0">
              <a:solidFill>
                <a:schemeClr val="tx2">
                  <a:lumMod val="50000"/>
                </a:schemeClr>
              </a:solidFill>
            </a:rPr>
            <a:t>Scalability:</a:t>
          </a:r>
          <a:endParaRPr lang="en-US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25777" y="448095"/>
        <a:ext cx="2600805" cy="376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9A47F7-AB59-010F-0AE0-F0A6996F0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8EDDB-94C4-4DEE-344C-BA4DAA4DBC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669EE-84A5-4202-8F96-4EDD14B1D69C}" type="datetimeFigureOut">
              <a:rPr lang="es-ES" smtClean="0"/>
              <a:t>29/05/2024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79D3D-0736-0D65-BF41-79FC5E8026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81272-2883-7B3A-EB06-921012988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1383-626C-4313-8C37-6559D5338B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3767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27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3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66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181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1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143000" y="1264595"/>
            <a:ext cx="6858000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600" b="1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143000" y="3412063"/>
            <a:ext cx="68580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grpSp>
        <p:nvGrpSpPr>
          <p:cNvPr id="725" name="Grupo 724">
            <a:extLst>
              <a:ext uri="{FF2B5EF4-FFF2-40B4-BE49-F238E27FC236}">
                <a16:creationId xmlns:a16="http://schemas.microsoft.com/office/drawing/2014/main" id="{C3690CF7-0AB7-CEE5-1526-CC6C62F51E11}"/>
              </a:ext>
            </a:extLst>
          </p:cNvPr>
          <p:cNvGrpSpPr/>
          <p:nvPr userDrawn="1"/>
        </p:nvGrpSpPr>
        <p:grpSpPr>
          <a:xfrm>
            <a:off x="-450421" y="-383843"/>
            <a:ext cx="1507863" cy="1510278"/>
            <a:chOff x="39184" y="-151930"/>
            <a:chExt cx="1309806" cy="1311904"/>
          </a:xfrm>
        </p:grpSpPr>
        <p:sp>
          <p:nvSpPr>
            <p:cNvPr id="267" name="Oval 357">
              <a:extLst>
                <a:ext uri="{FF2B5EF4-FFF2-40B4-BE49-F238E27FC236}">
                  <a16:creationId xmlns:a16="http://schemas.microsoft.com/office/drawing/2014/main" id="{8D9F469D-B08A-4D84-830B-9EC7E7F8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8">
              <a:extLst>
                <a:ext uri="{FF2B5EF4-FFF2-40B4-BE49-F238E27FC236}">
                  <a16:creationId xmlns:a16="http://schemas.microsoft.com/office/drawing/2014/main" id="{13CEA5A5-2357-D68F-94E1-DF0B55C70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59">
              <a:extLst>
                <a:ext uri="{FF2B5EF4-FFF2-40B4-BE49-F238E27FC236}">
                  <a16:creationId xmlns:a16="http://schemas.microsoft.com/office/drawing/2014/main" id="{07CF7994-FE6A-48AE-0756-8987A4FAF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0">
              <a:extLst>
                <a:ext uri="{FF2B5EF4-FFF2-40B4-BE49-F238E27FC236}">
                  <a16:creationId xmlns:a16="http://schemas.microsoft.com/office/drawing/2014/main" id="{F5ACD910-D4C1-EDDB-D4C5-291AFD3B2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1">
              <a:extLst>
                <a:ext uri="{FF2B5EF4-FFF2-40B4-BE49-F238E27FC236}">
                  <a16:creationId xmlns:a16="http://schemas.microsoft.com/office/drawing/2014/main" id="{53F0FBD3-2371-F32A-49EC-D0567A7DC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2">
              <a:extLst>
                <a:ext uri="{FF2B5EF4-FFF2-40B4-BE49-F238E27FC236}">
                  <a16:creationId xmlns:a16="http://schemas.microsoft.com/office/drawing/2014/main" id="{2EFE3795-1CE3-53EF-092E-6714563C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3">
              <a:extLst>
                <a:ext uri="{FF2B5EF4-FFF2-40B4-BE49-F238E27FC236}">
                  <a16:creationId xmlns:a16="http://schemas.microsoft.com/office/drawing/2014/main" id="{3D9CE8EF-A482-AB8F-CAF5-2A8909A76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4">
              <a:extLst>
                <a:ext uri="{FF2B5EF4-FFF2-40B4-BE49-F238E27FC236}">
                  <a16:creationId xmlns:a16="http://schemas.microsoft.com/office/drawing/2014/main" id="{1BAFFDEE-FC7F-945B-D3B8-A31788595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5">
              <a:extLst>
                <a:ext uri="{FF2B5EF4-FFF2-40B4-BE49-F238E27FC236}">
                  <a16:creationId xmlns:a16="http://schemas.microsoft.com/office/drawing/2014/main" id="{F3FB3DB8-171B-FB86-EF85-48C8A8988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7">
              <a:extLst>
                <a:ext uri="{FF2B5EF4-FFF2-40B4-BE49-F238E27FC236}">
                  <a16:creationId xmlns:a16="http://schemas.microsoft.com/office/drawing/2014/main" id="{CC072E61-5A4C-2F51-E9F9-FC6AB5C9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78">
              <a:extLst>
                <a:ext uri="{FF2B5EF4-FFF2-40B4-BE49-F238E27FC236}">
                  <a16:creationId xmlns:a16="http://schemas.microsoft.com/office/drawing/2014/main" id="{95E6BC66-6AFC-F3D1-F83D-6355C60B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79">
              <a:extLst>
                <a:ext uri="{FF2B5EF4-FFF2-40B4-BE49-F238E27FC236}">
                  <a16:creationId xmlns:a16="http://schemas.microsoft.com/office/drawing/2014/main" id="{CAE85FA6-1943-6F74-7337-C83CBCF79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Oval 380">
              <a:extLst>
                <a:ext uri="{FF2B5EF4-FFF2-40B4-BE49-F238E27FC236}">
                  <a16:creationId xmlns:a16="http://schemas.microsoft.com/office/drawing/2014/main" id="{3EBE61E8-12DB-EE89-CFBA-76644ADB0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1">
              <a:extLst>
                <a:ext uri="{FF2B5EF4-FFF2-40B4-BE49-F238E27FC236}">
                  <a16:creationId xmlns:a16="http://schemas.microsoft.com/office/drawing/2014/main" id="{A9890DA5-DE12-8414-6B5A-E515B28E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2">
              <a:extLst>
                <a:ext uri="{FF2B5EF4-FFF2-40B4-BE49-F238E27FC236}">
                  <a16:creationId xmlns:a16="http://schemas.microsoft.com/office/drawing/2014/main" id="{1E998832-D69D-7559-F5C7-31E2263F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3">
              <a:extLst>
                <a:ext uri="{FF2B5EF4-FFF2-40B4-BE49-F238E27FC236}">
                  <a16:creationId xmlns:a16="http://schemas.microsoft.com/office/drawing/2014/main" id="{861CFE8A-3614-EBEB-4591-0D1D1AD3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4">
              <a:extLst>
                <a:ext uri="{FF2B5EF4-FFF2-40B4-BE49-F238E27FC236}">
                  <a16:creationId xmlns:a16="http://schemas.microsoft.com/office/drawing/2014/main" id="{5E9DA820-1FA5-41B7-2DF0-D1EF965C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85">
              <a:extLst>
                <a:ext uri="{FF2B5EF4-FFF2-40B4-BE49-F238E27FC236}">
                  <a16:creationId xmlns:a16="http://schemas.microsoft.com/office/drawing/2014/main" id="{F2B0276D-98C4-6ECD-5731-4745E4310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7">
              <a:extLst>
                <a:ext uri="{FF2B5EF4-FFF2-40B4-BE49-F238E27FC236}">
                  <a16:creationId xmlns:a16="http://schemas.microsoft.com/office/drawing/2014/main" id="{0E900F22-A5FC-CA42-0790-5DAB950D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398">
              <a:extLst>
                <a:ext uri="{FF2B5EF4-FFF2-40B4-BE49-F238E27FC236}">
                  <a16:creationId xmlns:a16="http://schemas.microsoft.com/office/drawing/2014/main" id="{4EDEC237-B650-F81A-98A8-8813A6A9D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399">
              <a:extLst>
                <a:ext uri="{FF2B5EF4-FFF2-40B4-BE49-F238E27FC236}">
                  <a16:creationId xmlns:a16="http://schemas.microsoft.com/office/drawing/2014/main" id="{AE1142D4-8358-5D73-132F-29B2DD16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Oval 400">
              <a:extLst>
                <a:ext uri="{FF2B5EF4-FFF2-40B4-BE49-F238E27FC236}">
                  <a16:creationId xmlns:a16="http://schemas.microsoft.com/office/drawing/2014/main" id="{066F819F-D800-5738-8A75-54B2FB162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1">
              <a:extLst>
                <a:ext uri="{FF2B5EF4-FFF2-40B4-BE49-F238E27FC236}">
                  <a16:creationId xmlns:a16="http://schemas.microsoft.com/office/drawing/2014/main" id="{C1D769B2-4E73-C253-1DE0-202F8A23B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2">
              <a:extLst>
                <a:ext uri="{FF2B5EF4-FFF2-40B4-BE49-F238E27FC236}">
                  <a16:creationId xmlns:a16="http://schemas.microsoft.com/office/drawing/2014/main" id="{68B105EC-B623-D2BD-83A0-D1C536B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3">
              <a:extLst>
                <a:ext uri="{FF2B5EF4-FFF2-40B4-BE49-F238E27FC236}">
                  <a16:creationId xmlns:a16="http://schemas.microsoft.com/office/drawing/2014/main" id="{264DBE71-CC28-1C8D-D4BF-8B82864E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4">
              <a:extLst>
                <a:ext uri="{FF2B5EF4-FFF2-40B4-BE49-F238E27FC236}">
                  <a16:creationId xmlns:a16="http://schemas.microsoft.com/office/drawing/2014/main" id="{CB80133A-A09F-7968-94D6-EC5F489E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05">
              <a:extLst>
                <a:ext uri="{FF2B5EF4-FFF2-40B4-BE49-F238E27FC236}">
                  <a16:creationId xmlns:a16="http://schemas.microsoft.com/office/drawing/2014/main" id="{CE9344E0-9A17-B2A2-FD49-B47C08A8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18">
              <a:extLst>
                <a:ext uri="{FF2B5EF4-FFF2-40B4-BE49-F238E27FC236}">
                  <a16:creationId xmlns:a16="http://schemas.microsoft.com/office/drawing/2014/main" id="{8A7C6264-990A-6EE6-B4D0-622F84D1F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19">
              <a:extLst>
                <a:ext uri="{FF2B5EF4-FFF2-40B4-BE49-F238E27FC236}">
                  <a16:creationId xmlns:a16="http://schemas.microsoft.com/office/drawing/2014/main" id="{418DA73E-CCC9-81DF-AFCC-E82CDDF8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20">
              <a:extLst>
                <a:ext uri="{FF2B5EF4-FFF2-40B4-BE49-F238E27FC236}">
                  <a16:creationId xmlns:a16="http://schemas.microsoft.com/office/drawing/2014/main" id="{C2225B1F-AB03-709F-A7D9-693B59319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21">
              <a:extLst>
                <a:ext uri="{FF2B5EF4-FFF2-40B4-BE49-F238E27FC236}">
                  <a16:creationId xmlns:a16="http://schemas.microsoft.com/office/drawing/2014/main" id="{AFE30962-60C9-C2B6-A24A-EE0E75689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22">
              <a:extLst>
                <a:ext uri="{FF2B5EF4-FFF2-40B4-BE49-F238E27FC236}">
                  <a16:creationId xmlns:a16="http://schemas.microsoft.com/office/drawing/2014/main" id="{8EA24EFB-EDBD-DBDE-3690-ADF893337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Oval 423">
              <a:extLst>
                <a:ext uri="{FF2B5EF4-FFF2-40B4-BE49-F238E27FC236}">
                  <a16:creationId xmlns:a16="http://schemas.microsoft.com/office/drawing/2014/main" id="{F4DFD1B6-1812-1866-8E2F-33A7D8BA2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24">
              <a:extLst>
                <a:ext uri="{FF2B5EF4-FFF2-40B4-BE49-F238E27FC236}">
                  <a16:creationId xmlns:a16="http://schemas.microsoft.com/office/drawing/2014/main" id="{CEACA76A-48A2-C4C7-ED6D-7D11BC4E9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25">
              <a:extLst>
                <a:ext uri="{FF2B5EF4-FFF2-40B4-BE49-F238E27FC236}">
                  <a16:creationId xmlns:a16="http://schemas.microsoft.com/office/drawing/2014/main" id="{CDDB6D0C-405F-7802-C5FB-84B9FC36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26">
              <a:extLst>
                <a:ext uri="{FF2B5EF4-FFF2-40B4-BE49-F238E27FC236}">
                  <a16:creationId xmlns:a16="http://schemas.microsoft.com/office/drawing/2014/main" id="{95BB68F8-46CA-6888-0D66-59C9CE963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438">
              <a:extLst>
                <a:ext uri="{FF2B5EF4-FFF2-40B4-BE49-F238E27FC236}">
                  <a16:creationId xmlns:a16="http://schemas.microsoft.com/office/drawing/2014/main" id="{7C832C34-2147-E173-EB8D-A35BB954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439">
              <a:extLst>
                <a:ext uri="{FF2B5EF4-FFF2-40B4-BE49-F238E27FC236}">
                  <a16:creationId xmlns:a16="http://schemas.microsoft.com/office/drawing/2014/main" id="{B9E3D0F4-23E5-00C7-F12E-98BBD21E9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440">
              <a:extLst>
                <a:ext uri="{FF2B5EF4-FFF2-40B4-BE49-F238E27FC236}">
                  <a16:creationId xmlns:a16="http://schemas.microsoft.com/office/drawing/2014/main" id="{6C583BC2-7AF1-9CBE-37E4-E4A4C6311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441">
              <a:extLst>
                <a:ext uri="{FF2B5EF4-FFF2-40B4-BE49-F238E27FC236}">
                  <a16:creationId xmlns:a16="http://schemas.microsoft.com/office/drawing/2014/main" id="{DB7B734E-44EB-B391-676C-D7AAC30B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442">
              <a:extLst>
                <a:ext uri="{FF2B5EF4-FFF2-40B4-BE49-F238E27FC236}">
                  <a16:creationId xmlns:a16="http://schemas.microsoft.com/office/drawing/2014/main" id="{D601FECF-A8F6-4C6B-2939-A6F95212F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Oval 443">
              <a:extLst>
                <a:ext uri="{FF2B5EF4-FFF2-40B4-BE49-F238E27FC236}">
                  <a16:creationId xmlns:a16="http://schemas.microsoft.com/office/drawing/2014/main" id="{3473341B-E368-83D7-7376-63D739E7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Oval 444">
              <a:extLst>
                <a:ext uri="{FF2B5EF4-FFF2-40B4-BE49-F238E27FC236}">
                  <a16:creationId xmlns:a16="http://schemas.microsoft.com/office/drawing/2014/main" id="{CAC2CEA0-89B5-7280-A2FB-BC573C6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445">
              <a:extLst>
                <a:ext uri="{FF2B5EF4-FFF2-40B4-BE49-F238E27FC236}">
                  <a16:creationId xmlns:a16="http://schemas.microsoft.com/office/drawing/2014/main" id="{266F0AAA-F8D7-D66B-E1BE-6D479AC55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446">
              <a:extLst>
                <a:ext uri="{FF2B5EF4-FFF2-40B4-BE49-F238E27FC236}">
                  <a16:creationId xmlns:a16="http://schemas.microsoft.com/office/drawing/2014/main" id="{36C8C9D0-DE7B-E665-7049-FC2A94707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458">
              <a:extLst>
                <a:ext uri="{FF2B5EF4-FFF2-40B4-BE49-F238E27FC236}">
                  <a16:creationId xmlns:a16="http://schemas.microsoft.com/office/drawing/2014/main" id="{7483B195-54B5-2A6E-2304-EC6A90CA8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459">
              <a:extLst>
                <a:ext uri="{FF2B5EF4-FFF2-40B4-BE49-F238E27FC236}">
                  <a16:creationId xmlns:a16="http://schemas.microsoft.com/office/drawing/2014/main" id="{A95AEC97-C398-A47F-318D-1A6812B9B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460">
              <a:extLst>
                <a:ext uri="{FF2B5EF4-FFF2-40B4-BE49-F238E27FC236}">
                  <a16:creationId xmlns:a16="http://schemas.microsoft.com/office/drawing/2014/main" id="{93CED6FD-E5AC-9F7E-9102-D0C9BDD9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461">
              <a:extLst>
                <a:ext uri="{FF2B5EF4-FFF2-40B4-BE49-F238E27FC236}">
                  <a16:creationId xmlns:a16="http://schemas.microsoft.com/office/drawing/2014/main" id="{F9D41022-7154-735D-9D3A-677B76EC7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462">
              <a:extLst>
                <a:ext uri="{FF2B5EF4-FFF2-40B4-BE49-F238E27FC236}">
                  <a16:creationId xmlns:a16="http://schemas.microsoft.com/office/drawing/2014/main" id="{4E7FC0AE-EF04-3CC1-9F99-2728E5101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463">
              <a:extLst>
                <a:ext uri="{FF2B5EF4-FFF2-40B4-BE49-F238E27FC236}">
                  <a16:creationId xmlns:a16="http://schemas.microsoft.com/office/drawing/2014/main" id="{66114033-ADF8-7D75-A37B-29DDF69D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464">
              <a:extLst>
                <a:ext uri="{FF2B5EF4-FFF2-40B4-BE49-F238E27FC236}">
                  <a16:creationId xmlns:a16="http://schemas.microsoft.com/office/drawing/2014/main" id="{18E5126F-81BA-C2E5-7D08-F1794C1F5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465">
              <a:extLst>
                <a:ext uri="{FF2B5EF4-FFF2-40B4-BE49-F238E27FC236}">
                  <a16:creationId xmlns:a16="http://schemas.microsoft.com/office/drawing/2014/main" id="{8E6867C4-9075-9B1B-A494-751361F56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466">
              <a:extLst>
                <a:ext uri="{FF2B5EF4-FFF2-40B4-BE49-F238E27FC236}">
                  <a16:creationId xmlns:a16="http://schemas.microsoft.com/office/drawing/2014/main" id="{B15389D8-4CD6-3AFB-D1BA-029BD1067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478">
              <a:extLst>
                <a:ext uri="{FF2B5EF4-FFF2-40B4-BE49-F238E27FC236}">
                  <a16:creationId xmlns:a16="http://schemas.microsoft.com/office/drawing/2014/main" id="{208BEE9F-DE3F-E3EF-52E5-248F2427E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479">
              <a:extLst>
                <a:ext uri="{FF2B5EF4-FFF2-40B4-BE49-F238E27FC236}">
                  <a16:creationId xmlns:a16="http://schemas.microsoft.com/office/drawing/2014/main" id="{5F1AEF56-EC69-FD20-2512-5901D504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480">
              <a:extLst>
                <a:ext uri="{FF2B5EF4-FFF2-40B4-BE49-F238E27FC236}">
                  <a16:creationId xmlns:a16="http://schemas.microsoft.com/office/drawing/2014/main" id="{43BB429D-9C15-71F9-9C96-6DEE3623F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481">
              <a:extLst>
                <a:ext uri="{FF2B5EF4-FFF2-40B4-BE49-F238E27FC236}">
                  <a16:creationId xmlns:a16="http://schemas.microsoft.com/office/drawing/2014/main" id="{8227264F-76C8-A5EB-1622-CCD8923F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482">
              <a:extLst>
                <a:ext uri="{FF2B5EF4-FFF2-40B4-BE49-F238E27FC236}">
                  <a16:creationId xmlns:a16="http://schemas.microsoft.com/office/drawing/2014/main" id="{0BD540E0-57EA-0B56-381E-AED639152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483">
              <a:extLst>
                <a:ext uri="{FF2B5EF4-FFF2-40B4-BE49-F238E27FC236}">
                  <a16:creationId xmlns:a16="http://schemas.microsoft.com/office/drawing/2014/main" id="{86A60579-EF71-2700-B079-DD879F7CD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484">
              <a:extLst>
                <a:ext uri="{FF2B5EF4-FFF2-40B4-BE49-F238E27FC236}">
                  <a16:creationId xmlns:a16="http://schemas.microsoft.com/office/drawing/2014/main" id="{B7BDC6E5-D406-D3C5-18AA-B196CE3A2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485">
              <a:extLst>
                <a:ext uri="{FF2B5EF4-FFF2-40B4-BE49-F238E27FC236}">
                  <a16:creationId xmlns:a16="http://schemas.microsoft.com/office/drawing/2014/main" id="{204366AF-2048-41EE-4D33-2D15313C6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Oval 486">
              <a:extLst>
                <a:ext uri="{FF2B5EF4-FFF2-40B4-BE49-F238E27FC236}">
                  <a16:creationId xmlns:a16="http://schemas.microsoft.com/office/drawing/2014/main" id="{4521AED5-04E4-4302-0989-3136C5571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498">
              <a:extLst>
                <a:ext uri="{FF2B5EF4-FFF2-40B4-BE49-F238E27FC236}">
                  <a16:creationId xmlns:a16="http://schemas.microsoft.com/office/drawing/2014/main" id="{3FEBACA5-0CDE-D98F-C554-A9513B015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99">
              <a:extLst>
                <a:ext uri="{FF2B5EF4-FFF2-40B4-BE49-F238E27FC236}">
                  <a16:creationId xmlns:a16="http://schemas.microsoft.com/office/drawing/2014/main" id="{184D834C-21F8-DE83-3EF7-144AA5C44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500">
              <a:extLst>
                <a:ext uri="{FF2B5EF4-FFF2-40B4-BE49-F238E27FC236}">
                  <a16:creationId xmlns:a16="http://schemas.microsoft.com/office/drawing/2014/main" id="{B98AF20F-A7D5-AC96-3EF0-403AD1715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501">
              <a:extLst>
                <a:ext uri="{FF2B5EF4-FFF2-40B4-BE49-F238E27FC236}">
                  <a16:creationId xmlns:a16="http://schemas.microsoft.com/office/drawing/2014/main" id="{323F1CB4-AF88-C990-0FF6-3D238E4B3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502">
              <a:extLst>
                <a:ext uri="{FF2B5EF4-FFF2-40B4-BE49-F238E27FC236}">
                  <a16:creationId xmlns:a16="http://schemas.microsoft.com/office/drawing/2014/main" id="{1938E5C0-EDEA-7A7B-BD6D-21A69A14A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503">
              <a:extLst>
                <a:ext uri="{FF2B5EF4-FFF2-40B4-BE49-F238E27FC236}">
                  <a16:creationId xmlns:a16="http://schemas.microsoft.com/office/drawing/2014/main" id="{A82FA6B1-35A2-9451-8549-DDE3BF63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504">
              <a:extLst>
                <a:ext uri="{FF2B5EF4-FFF2-40B4-BE49-F238E27FC236}">
                  <a16:creationId xmlns:a16="http://schemas.microsoft.com/office/drawing/2014/main" id="{352EB7DF-E31C-D285-11ED-240B3E10B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505">
              <a:extLst>
                <a:ext uri="{FF2B5EF4-FFF2-40B4-BE49-F238E27FC236}">
                  <a16:creationId xmlns:a16="http://schemas.microsoft.com/office/drawing/2014/main" id="{B36FF106-6985-75D4-7ED9-2AA832B5C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506">
              <a:extLst>
                <a:ext uri="{FF2B5EF4-FFF2-40B4-BE49-F238E27FC236}">
                  <a16:creationId xmlns:a16="http://schemas.microsoft.com/office/drawing/2014/main" id="{67EA654F-EF57-F5AA-4B0C-91B3A8FE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Oval 518">
              <a:extLst>
                <a:ext uri="{FF2B5EF4-FFF2-40B4-BE49-F238E27FC236}">
                  <a16:creationId xmlns:a16="http://schemas.microsoft.com/office/drawing/2014/main" id="{BF6B3C17-6201-5BE5-E546-0D0B92197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Freeform 519">
              <a:extLst>
                <a:ext uri="{FF2B5EF4-FFF2-40B4-BE49-F238E27FC236}">
                  <a16:creationId xmlns:a16="http://schemas.microsoft.com/office/drawing/2014/main" id="{AA5D8B5E-A3AF-70F9-AFF7-412CDB8BB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Freeform 520">
              <a:extLst>
                <a:ext uri="{FF2B5EF4-FFF2-40B4-BE49-F238E27FC236}">
                  <a16:creationId xmlns:a16="http://schemas.microsoft.com/office/drawing/2014/main" id="{763C909C-03B4-5799-CA08-AF9F1193E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521">
              <a:extLst>
                <a:ext uri="{FF2B5EF4-FFF2-40B4-BE49-F238E27FC236}">
                  <a16:creationId xmlns:a16="http://schemas.microsoft.com/office/drawing/2014/main" id="{FBAFC703-6AE0-36E1-21D8-ECB0BBFA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522">
              <a:extLst>
                <a:ext uri="{FF2B5EF4-FFF2-40B4-BE49-F238E27FC236}">
                  <a16:creationId xmlns:a16="http://schemas.microsoft.com/office/drawing/2014/main" id="{466FDF7A-9989-A831-1C11-B7B3F8B0C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523">
              <a:extLst>
                <a:ext uri="{FF2B5EF4-FFF2-40B4-BE49-F238E27FC236}">
                  <a16:creationId xmlns:a16="http://schemas.microsoft.com/office/drawing/2014/main" id="{90526AFD-7C5B-3FB0-F134-C3B682053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524">
              <a:extLst>
                <a:ext uri="{FF2B5EF4-FFF2-40B4-BE49-F238E27FC236}">
                  <a16:creationId xmlns:a16="http://schemas.microsoft.com/office/drawing/2014/main" id="{0185EF04-1089-4B36-74FE-8B917B40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525">
              <a:extLst>
                <a:ext uri="{FF2B5EF4-FFF2-40B4-BE49-F238E27FC236}">
                  <a16:creationId xmlns:a16="http://schemas.microsoft.com/office/drawing/2014/main" id="{58109225-BF40-6B36-DFC7-F45D8288A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526">
              <a:extLst>
                <a:ext uri="{FF2B5EF4-FFF2-40B4-BE49-F238E27FC236}">
                  <a16:creationId xmlns:a16="http://schemas.microsoft.com/office/drawing/2014/main" id="{49386193-D0B7-3926-AE2E-FD5C851D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538">
              <a:extLst>
                <a:ext uri="{FF2B5EF4-FFF2-40B4-BE49-F238E27FC236}">
                  <a16:creationId xmlns:a16="http://schemas.microsoft.com/office/drawing/2014/main" id="{1972BF12-7E46-D955-5EAF-53CC9D42E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539">
              <a:extLst>
                <a:ext uri="{FF2B5EF4-FFF2-40B4-BE49-F238E27FC236}">
                  <a16:creationId xmlns:a16="http://schemas.microsoft.com/office/drawing/2014/main" id="{B486A173-4A2E-A76D-208F-A4814383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540">
              <a:extLst>
                <a:ext uri="{FF2B5EF4-FFF2-40B4-BE49-F238E27FC236}">
                  <a16:creationId xmlns:a16="http://schemas.microsoft.com/office/drawing/2014/main" id="{658989B4-B056-5E69-C5A3-326DEAD8A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541">
              <a:extLst>
                <a:ext uri="{FF2B5EF4-FFF2-40B4-BE49-F238E27FC236}">
                  <a16:creationId xmlns:a16="http://schemas.microsoft.com/office/drawing/2014/main" id="{7B38FCB2-2093-F344-F034-8173516F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Freeform 542">
              <a:extLst>
                <a:ext uri="{FF2B5EF4-FFF2-40B4-BE49-F238E27FC236}">
                  <a16:creationId xmlns:a16="http://schemas.microsoft.com/office/drawing/2014/main" id="{471F184D-1A95-F585-6704-95AFBDE3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43">
              <a:extLst>
                <a:ext uri="{FF2B5EF4-FFF2-40B4-BE49-F238E27FC236}">
                  <a16:creationId xmlns:a16="http://schemas.microsoft.com/office/drawing/2014/main" id="{E6FDB0DB-14D4-25B2-1A11-1CC8ECE3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44">
              <a:extLst>
                <a:ext uri="{FF2B5EF4-FFF2-40B4-BE49-F238E27FC236}">
                  <a16:creationId xmlns:a16="http://schemas.microsoft.com/office/drawing/2014/main" id="{2790DAEE-4307-8103-3367-98C538B20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45">
              <a:extLst>
                <a:ext uri="{FF2B5EF4-FFF2-40B4-BE49-F238E27FC236}">
                  <a16:creationId xmlns:a16="http://schemas.microsoft.com/office/drawing/2014/main" id="{BC2D9A8F-9BB2-D2F2-8F23-63232136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46">
              <a:extLst>
                <a:ext uri="{FF2B5EF4-FFF2-40B4-BE49-F238E27FC236}">
                  <a16:creationId xmlns:a16="http://schemas.microsoft.com/office/drawing/2014/main" id="{930BC73C-D081-831B-C339-0DF1FF4E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58">
              <a:extLst>
                <a:ext uri="{FF2B5EF4-FFF2-40B4-BE49-F238E27FC236}">
                  <a16:creationId xmlns:a16="http://schemas.microsoft.com/office/drawing/2014/main" id="{F860DADA-2439-2D47-C354-B56BFAA6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59">
              <a:extLst>
                <a:ext uri="{FF2B5EF4-FFF2-40B4-BE49-F238E27FC236}">
                  <a16:creationId xmlns:a16="http://schemas.microsoft.com/office/drawing/2014/main" id="{EC053987-4589-772D-18FE-5E8ACF40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Oval 560">
              <a:extLst>
                <a:ext uri="{FF2B5EF4-FFF2-40B4-BE49-F238E27FC236}">
                  <a16:creationId xmlns:a16="http://schemas.microsoft.com/office/drawing/2014/main" id="{A67499B8-CD25-549B-AFE8-1B0D3A3CE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61">
              <a:extLst>
                <a:ext uri="{FF2B5EF4-FFF2-40B4-BE49-F238E27FC236}">
                  <a16:creationId xmlns:a16="http://schemas.microsoft.com/office/drawing/2014/main" id="{8F7D970D-3FE1-840C-3C71-0AEBD98A3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Freeform 562">
              <a:extLst>
                <a:ext uri="{FF2B5EF4-FFF2-40B4-BE49-F238E27FC236}">
                  <a16:creationId xmlns:a16="http://schemas.microsoft.com/office/drawing/2014/main" id="{E1436035-627E-A663-FC3B-1F4F8BA6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63">
              <a:extLst>
                <a:ext uri="{FF2B5EF4-FFF2-40B4-BE49-F238E27FC236}">
                  <a16:creationId xmlns:a16="http://schemas.microsoft.com/office/drawing/2014/main" id="{5A431E9B-0F9F-0B25-E86C-45A253E6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64">
              <a:extLst>
                <a:ext uri="{FF2B5EF4-FFF2-40B4-BE49-F238E27FC236}">
                  <a16:creationId xmlns:a16="http://schemas.microsoft.com/office/drawing/2014/main" id="{71ED66DD-11B9-884E-4D2E-18092884D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65">
              <a:extLst>
                <a:ext uri="{FF2B5EF4-FFF2-40B4-BE49-F238E27FC236}">
                  <a16:creationId xmlns:a16="http://schemas.microsoft.com/office/drawing/2014/main" id="{2C678590-7444-1B8E-893D-96407F5AE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66">
              <a:extLst>
                <a:ext uri="{FF2B5EF4-FFF2-40B4-BE49-F238E27FC236}">
                  <a16:creationId xmlns:a16="http://schemas.microsoft.com/office/drawing/2014/main" id="{CBAEC579-8A1F-064E-E6CA-550682110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8">
              <a:extLst>
                <a:ext uri="{FF2B5EF4-FFF2-40B4-BE49-F238E27FC236}">
                  <a16:creationId xmlns:a16="http://schemas.microsoft.com/office/drawing/2014/main" id="{9323AEE0-8389-2FC5-6B16-E6B01715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79">
              <a:extLst>
                <a:ext uri="{FF2B5EF4-FFF2-40B4-BE49-F238E27FC236}">
                  <a16:creationId xmlns:a16="http://schemas.microsoft.com/office/drawing/2014/main" id="{A62B2BA2-4E31-DB35-12AF-206B87F7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0">
              <a:extLst>
                <a:ext uri="{FF2B5EF4-FFF2-40B4-BE49-F238E27FC236}">
                  <a16:creationId xmlns:a16="http://schemas.microsoft.com/office/drawing/2014/main" id="{6F20C815-2917-C752-6EE6-70E19479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1">
              <a:extLst>
                <a:ext uri="{FF2B5EF4-FFF2-40B4-BE49-F238E27FC236}">
                  <a16:creationId xmlns:a16="http://schemas.microsoft.com/office/drawing/2014/main" id="{15C41560-EA16-96CF-8EE9-DB722773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Freeform 582">
              <a:extLst>
                <a:ext uri="{FF2B5EF4-FFF2-40B4-BE49-F238E27FC236}">
                  <a16:creationId xmlns:a16="http://schemas.microsoft.com/office/drawing/2014/main" id="{998014A3-62BB-C122-9380-CF10C0900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Oval 583">
              <a:extLst>
                <a:ext uri="{FF2B5EF4-FFF2-40B4-BE49-F238E27FC236}">
                  <a16:creationId xmlns:a16="http://schemas.microsoft.com/office/drawing/2014/main" id="{3497931A-AB60-29B7-01EC-D84C42EC8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4">
              <a:extLst>
                <a:ext uri="{FF2B5EF4-FFF2-40B4-BE49-F238E27FC236}">
                  <a16:creationId xmlns:a16="http://schemas.microsoft.com/office/drawing/2014/main" id="{91E34648-6711-5DA0-D2B8-3CA2D0ED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5">
              <a:extLst>
                <a:ext uri="{FF2B5EF4-FFF2-40B4-BE49-F238E27FC236}">
                  <a16:creationId xmlns:a16="http://schemas.microsoft.com/office/drawing/2014/main" id="{D8FE6C3D-BDA5-8AF8-628D-69D0C34C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86">
              <a:extLst>
                <a:ext uri="{FF2B5EF4-FFF2-40B4-BE49-F238E27FC236}">
                  <a16:creationId xmlns:a16="http://schemas.microsoft.com/office/drawing/2014/main" id="{BF050303-E544-7B89-AE95-BE6C466C2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98">
              <a:extLst>
                <a:ext uri="{FF2B5EF4-FFF2-40B4-BE49-F238E27FC236}">
                  <a16:creationId xmlns:a16="http://schemas.microsoft.com/office/drawing/2014/main" id="{87FA6D54-5462-F6A1-6591-A3A874BBB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99">
              <a:extLst>
                <a:ext uri="{FF2B5EF4-FFF2-40B4-BE49-F238E27FC236}">
                  <a16:creationId xmlns:a16="http://schemas.microsoft.com/office/drawing/2014/main" id="{7A3BD8F2-BE30-E7C0-7EFE-A69C79068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600">
              <a:extLst>
                <a:ext uri="{FF2B5EF4-FFF2-40B4-BE49-F238E27FC236}">
                  <a16:creationId xmlns:a16="http://schemas.microsoft.com/office/drawing/2014/main" id="{F1A9EE57-FA36-6089-4193-40C32E477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601">
              <a:extLst>
                <a:ext uri="{FF2B5EF4-FFF2-40B4-BE49-F238E27FC236}">
                  <a16:creationId xmlns:a16="http://schemas.microsoft.com/office/drawing/2014/main" id="{FA3CEEE9-3B0D-5FA8-B007-F846A1D0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602">
              <a:extLst>
                <a:ext uri="{FF2B5EF4-FFF2-40B4-BE49-F238E27FC236}">
                  <a16:creationId xmlns:a16="http://schemas.microsoft.com/office/drawing/2014/main" id="{26D6FBCD-BAEC-896F-023C-8F8C008A2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603">
              <a:extLst>
                <a:ext uri="{FF2B5EF4-FFF2-40B4-BE49-F238E27FC236}">
                  <a16:creationId xmlns:a16="http://schemas.microsoft.com/office/drawing/2014/main" id="{7518349F-8E72-EBE2-AA43-39072C0B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Oval 604">
              <a:extLst>
                <a:ext uri="{FF2B5EF4-FFF2-40B4-BE49-F238E27FC236}">
                  <a16:creationId xmlns:a16="http://schemas.microsoft.com/office/drawing/2014/main" id="{7E13086A-B941-9586-5DB3-753B8742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605">
              <a:extLst>
                <a:ext uri="{FF2B5EF4-FFF2-40B4-BE49-F238E27FC236}">
                  <a16:creationId xmlns:a16="http://schemas.microsoft.com/office/drawing/2014/main" id="{AF2044F4-5561-5334-4EC4-CD0B007A4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606">
              <a:extLst>
                <a:ext uri="{FF2B5EF4-FFF2-40B4-BE49-F238E27FC236}">
                  <a16:creationId xmlns:a16="http://schemas.microsoft.com/office/drawing/2014/main" id="{6ED7E0EB-F7AA-C94D-6290-F9A1BD35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726" name="Grupo 725">
            <a:extLst>
              <a:ext uri="{FF2B5EF4-FFF2-40B4-BE49-F238E27FC236}">
                <a16:creationId xmlns:a16="http://schemas.microsoft.com/office/drawing/2014/main" id="{8AEAD75F-E030-ABB7-BF13-67DF1095B02D}"/>
              </a:ext>
            </a:extLst>
          </p:cNvPr>
          <p:cNvGrpSpPr/>
          <p:nvPr userDrawn="1"/>
        </p:nvGrpSpPr>
        <p:grpSpPr>
          <a:xfrm flipH="1">
            <a:off x="8057475" y="4108380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727" name="Oval 357">
              <a:extLst>
                <a:ext uri="{FF2B5EF4-FFF2-40B4-BE49-F238E27FC236}">
                  <a16:creationId xmlns:a16="http://schemas.microsoft.com/office/drawing/2014/main" id="{57F9FB95-FEF0-3E40-CAE7-9F8FF901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358">
              <a:extLst>
                <a:ext uri="{FF2B5EF4-FFF2-40B4-BE49-F238E27FC236}">
                  <a16:creationId xmlns:a16="http://schemas.microsoft.com/office/drawing/2014/main" id="{743D8CD9-549E-4248-7AC1-EDEB0777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359">
              <a:extLst>
                <a:ext uri="{FF2B5EF4-FFF2-40B4-BE49-F238E27FC236}">
                  <a16:creationId xmlns:a16="http://schemas.microsoft.com/office/drawing/2014/main" id="{E194F68E-3275-5EA1-AABB-08A3FB914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360">
              <a:extLst>
                <a:ext uri="{FF2B5EF4-FFF2-40B4-BE49-F238E27FC236}">
                  <a16:creationId xmlns:a16="http://schemas.microsoft.com/office/drawing/2014/main" id="{C0E45018-DD97-552A-B104-CE7382A94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361">
              <a:extLst>
                <a:ext uri="{FF2B5EF4-FFF2-40B4-BE49-F238E27FC236}">
                  <a16:creationId xmlns:a16="http://schemas.microsoft.com/office/drawing/2014/main" id="{A42610D8-5103-906D-8914-3600E3B36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362">
              <a:extLst>
                <a:ext uri="{FF2B5EF4-FFF2-40B4-BE49-F238E27FC236}">
                  <a16:creationId xmlns:a16="http://schemas.microsoft.com/office/drawing/2014/main" id="{98D2637C-6F70-5295-585F-6BF299BF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363">
              <a:extLst>
                <a:ext uri="{FF2B5EF4-FFF2-40B4-BE49-F238E27FC236}">
                  <a16:creationId xmlns:a16="http://schemas.microsoft.com/office/drawing/2014/main" id="{A7D166C4-A63C-0E72-E65E-F766AB9C4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364">
              <a:extLst>
                <a:ext uri="{FF2B5EF4-FFF2-40B4-BE49-F238E27FC236}">
                  <a16:creationId xmlns:a16="http://schemas.microsoft.com/office/drawing/2014/main" id="{5A29841F-659F-760C-C485-85415BC4F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365">
              <a:extLst>
                <a:ext uri="{FF2B5EF4-FFF2-40B4-BE49-F238E27FC236}">
                  <a16:creationId xmlns:a16="http://schemas.microsoft.com/office/drawing/2014/main" id="{A0614BB2-58F4-231B-B298-57DB4C3F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377">
              <a:extLst>
                <a:ext uri="{FF2B5EF4-FFF2-40B4-BE49-F238E27FC236}">
                  <a16:creationId xmlns:a16="http://schemas.microsoft.com/office/drawing/2014/main" id="{14A0869D-131C-78F8-D6B7-F86CAE704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378">
              <a:extLst>
                <a:ext uri="{FF2B5EF4-FFF2-40B4-BE49-F238E27FC236}">
                  <a16:creationId xmlns:a16="http://schemas.microsoft.com/office/drawing/2014/main" id="{A5DEF6A9-B587-998F-44D5-3369A366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Oval 379">
              <a:extLst>
                <a:ext uri="{FF2B5EF4-FFF2-40B4-BE49-F238E27FC236}">
                  <a16:creationId xmlns:a16="http://schemas.microsoft.com/office/drawing/2014/main" id="{16D5D41E-45E8-9A14-C200-076B167BE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380">
              <a:extLst>
                <a:ext uri="{FF2B5EF4-FFF2-40B4-BE49-F238E27FC236}">
                  <a16:creationId xmlns:a16="http://schemas.microsoft.com/office/drawing/2014/main" id="{C822B7E5-3FAA-7033-3371-1711C10D4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381">
              <a:extLst>
                <a:ext uri="{FF2B5EF4-FFF2-40B4-BE49-F238E27FC236}">
                  <a16:creationId xmlns:a16="http://schemas.microsoft.com/office/drawing/2014/main" id="{D4414924-3BE1-DB0F-91F0-3F4A4E0ED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382">
              <a:extLst>
                <a:ext uri="{FF2B5EF4-FFF2-40B4-BE49-F238E27FC236}">
                  <a16:creationId xmlns:a16="http://schemas.microsoft.com/office/drawing/2014/main" id="{6D1E8881-FE1D-C082-8980-818A3F6EF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383">
              <a:extLst>
                <a:ext uri="{FF2B5EF4-FFF2-40B4-BE49-F238E27FC236}">
                  <a16:creationId xmlns:a16="http://schemas.microsoft.com/office/drawing/2014/main" id="{A39DF565-2CBB-B41A-5B00-31AF74555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384">
              <a:extLst>
                <a:ext uri="{FF2B5EF4-FFF2-40B4-BE49-F238E27FC236}">
                  <a16:creationId xmlns:a16="http://schemas.microsoft.com/office/drawing/2014/main" id="{A557B075-ED19-AD34-20E0-5CFA2055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385">
              <a:extLst>
                <a:ext uri="{FF2B5EF4-FFF2-40B4-BE49-F238E27FC236}">
                  <a16:creationId xmlns:a16="http://schemas.microsoft.com/office/drawing/2014/main" id="{0F906F40-1849-C3C1-5489-1C7188F04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397">
              <a:extLst>
                <a:ext uri="{FF2B5EF4-FFF2-40B4-BE49-F238E27FC236}">
                  <a16:creationId xmlns:a16="http://schemas.microsoft.com/office/drawing/2014/main" id="{A63E48D6-D7A2-3A1B-21DC-17EBC92C1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398">
              <a:extLst>
                <a:ext uri="{FF2B5EF4-FFF2-40B4-BE49-F238E27FC236}">
                  <a16:creationId xmlns:a16="http://schemas.microsoft.com/office/drawing/2014/main" id="{D67F21DB-3F64-730D-1C3B-DDA4F2083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Oval 399">
              <a:extLst>
                <a:ext uri="{FF2B5EF4-FFF2-40B4-BE49-F238E27FC236}">
                  <a16:creationId xmlns:a16="http://schemas.microsoft.com/office/drawing/2014/main" id="{B7C6BA60-3579-CBF4-B4F0-2CEA31C11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Oval 400">
              <a:extLst>
                <a:ext uri="{FF2B5EF4-FFF2-40B4-BE49-F238E27FC236}">
                  <a16:creationId xmlns:a16="http://schemas.microsoft.com/office/drawing/2014/main" id="{8895C11B-5FA1-AA3B-7ED2-00867CBA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401">
              <a:extLst>
                <a:ext uri="{FF2B5EF4-FFF2-40B4-BE49-F238E27FC236}">
                  <a16:creationId xmlns:a16="http://schemas.microsoft.com/office/drawing/2014/main" id="{972F5191-A3C3-7482-94ED-3E7313E53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402">
              <a:extLst>
                <a:ext uri="{FF2B5EF4-FFF2-40B4-BE49-F238E27FC236}">
                  <a16:creationId xmlns:a16="http://schemas.microsoft.com/office/drawing/2014/main" id="{E8DD4D72-C6A3-7849-4D17-CFBA49F1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403">
              <a:extLst>
                <a:ext uri="{FF2B5EF4-FFF2-40B4-BE49-F238E27FC236}">
                  <a16:creationId xmlns:a16="http://schemas.microsoft.com/office/drawing/2014/main" id="{A107A2DB-DEE6-834F-7D6A-0A96D306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404">
              <a:extLst>
                <a:ext uri="{FF2B5EF4-FFF2-40B4-BE49-F238E27FC236}">
                  <a16:creationId xmlns:a16="http://schemas.microsoft.com/office/drawing/2014/main" id="{C6EF5B9B-E144-7309-78AB-A97E4D36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405">
              <a:extLst>
                <a:ext uri="{FF2B5EF4-FFF2-40B4-BE49-F238E27FC236}">
                  <a16:creationId xmlns:a16="http://schemas.microsoft.com/office/drawing/2014/main" id="{645C1517-D7E6-7D0D-7D08-33FFCB05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418">
              <a:extLst>
                <a:ext uri="{FF2B5EF4-FFF2-40B4-BE49-F238E27FC236}">
                  <a16:creationId xmlns:a16="http://schemas.microsoft.com/office/drawing/2014/main" id="{A8098AA2-1D3B-A49B-8FF8-318789526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419">
              <a:extLst>
                <a:ext uri="{FF2B5EF4-FFF2-40B4-BE49-F238E27FC236}">
                  <a16:creationId xmlns:a16="http://schemas.microsoft.com/office/drawing/2014/main" id="{92D20F75-8D76-A0F7-FA0B-75D079A64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420">
              <a:extLst>
                <a:ext uri="{FF2B5EF4-FFF2-40B4-BE49-F238E27FC236}">
                  <a16:creationId xmlns:a16="http://schemas.microsoft.com/office/drawing/2014/main" id="{146A4FFB-BA9D-F2BA-16ED-030AD121A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421">
              <a:extLst>
                <a:ext uri="{FF2B5EF4-FFF2-40B4-BE49-F238E27FC236}">
                  <a16:creationId xmlns:a16="http://schemas.microsoft.com/office/drawing/2014/main" id="{C63317DD-89EA-7D1B-1589-F14D80E0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422">
              <a:extLst>
                <a:ext uri="{FF2B5EF4-FFF2-40B4-BE49-F238E27FC236}">
                  <a16:creationId xmlns:a16="http://schemas.microsoft.com/office/drawing/2014/main" id="{4B82967F-8999-D8B1-B5BA-81844721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Oval 423">
              <a:extLst>
                <a:ext uri="{FF2B5EF4-FFF2-40B4-BE49-F238E27FC236}">
                  <a16:creationId xmlns:a16="http://schemas.microsoft.com/office/drawing/2014/main" id="{B6C9D904-DD21-09CA-7332-000925DF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424">
              <a:extLst>
                <a:ext uri="{FF2B5EF4-FFF2-40B4-BE49-F238E27FC236}">
                  <a16:creationId xmlns:a16="http://schemas.microsoft.com/office/drawing/2014/main" id="{FF1D175F-9F0B-EB36-87DE-84BB2426B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425">
              <a:extLst>
                <a:ext uri="{FF2B5EF4-FFF2-40B4-BE49-F238E27FC236}">
                  <a16:creationId xmlns:a16="http://schemas.microsoft.com/office/drawing/2014/main" id="{54D8241B-7EC7-FD8E-3959-A8E642807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426">
              <a:extLst>
                <a:ext uri="{FF2B5EF4-FFF2-40B4-BE49-F238E27FC236}">
                  <a16:creationId xmlns:a16="http://schemas.microsoft.com/office/drawing/2014/main" id="{A4AB88A2-D65F-51AA-7D41-FC35EA03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438">
              <a:extLst>
                <a:ext uri="{FF2B5EF4-FFF2-40B4-BE49-F238E27FC236}">
                  <a16:creationId xmlns:a16="http://schemas.microsoft.com/office/drawing/2014/main" id="{604CD49E-9D34-4D68-4397-DB25478A9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439">
              <a:extLst>
                <a:ext uri="{FF2B5EF4-FFF2-40B4-BE49-F238E27FC236}">
                  <a16:creationId xmlns:a16="http://schemas.microsoft.com/office/drawing/2014/main" id="{611E68C7-8E99-2A83-5148-C9A785F4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440">
              <a:extLst>
                <a:ext uri="{FF2B5EF4-FFF2-40B4-BE49-F238E27FC236}">
                  <a16:creationId xmlns:a16="http://schemas.microsoft.com/office/drawing/2014/main" id="{0D6A313E-697B-A60A-0320-7C97104FB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Freeform 441">
              <a:extLst>
                <a:ext uri="{FF2B5EF4-FFF2-40B4-BE49-F238E27FC236}">
                  <a16:creationId xmlns:a16="http://schemas.microsoft.com/office/drawing/2014/main" id="{6253362F-AEC1-C8CC-EE1F-52908C6D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Freeform 442">
              <a:extLst>
                <a:ext uri="{FF2B5EF4-FFF2-40B4-BE49-F238E27FC236}">
                  <a16:creationId xmlns:a16="http://schemas.microsoft.com/office/drawing/2014/main" id="{0512AA44-F8D4-5743-70A4-F447A4DD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Oval 443">
              <a:extLst>
                <a:ext uri="{FF2B5EF4-FFF2-40B4-BE49-F238E27FC236}">
                  <a16:creationId xmlns:a16="http://schemas.microsoft.com/office/drawing/2014/main" id="{AA7D2806-2C40-0F92-29B6-A866436EC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Oval 444">
              <a:extLst>
                <a:ext uri="{FF2B5EF4-FFF2-40B4-BE49-F238E27FC236}">
                  <a16:creationId xmlns:a16="http://schemas.microsoft.com/office/drawing/2014/main" id="{1CAC8C45-9AE4-5E5A-F110-31F37C9E5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0" name="Freeform 445">
              <a:extLst>
                <a:ext uri="{FF2B5EF4-FFF2-40B4-BE49-F238E27FC236}">
                  <a16:creationId xmlns:a16="http://schemas.microsoft.com/office/drawing/2014/main" id="{EE09C8B8-D369-42EE-0379-E45D547E7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1" name="Freeform 446">
              <a:extLst>
                <a:ext uri="{FF2B5EF4-FFF2-40B4-BE49-F238E27FC236}">
                  <a16:creationId xmlns:a16="http://schemas.microsoft.com/office/drawing/2014/main" id="{D581A0CB-C441-79A7-826A-DAC53D851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2" name="Freeform 458">
              <a:extLst>
                <a:ext uri="{FF2B5EF4-FFF2-40B4-BE49-F238E27FC236}">
                  <a16:creationId xmlns:a16="http://schemas.microsoft.com/office/drawing/2014/main" id="{8EEAD1B4-88AE-7197-0227-419B04AFD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3" name="Freeform 459">
              <a:extLst>
                <a:ext uri="{FF2B5EF4-FFF2-40B4-BE49-F238E27FC236}">
                  <a16:creationId xmlns:a16="http://schemas.microsoft.com/office/drawing/2014/main" id="{23EF815C-7A19-2111-E8BE-68A7CD88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4" name="Freeform 460">
              <a:extLst>
                <a:ext uri="{FF2B5EF4-FFF2-40B4-BE49-F238E27FC236}">
                  <a16:creationId xmlns:a16="http://schemas.microsoft.com/office/drawing/2014/main" id="{6A054086-331B-CF30-5482-5D0C5FBCE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5" name="Freeform 461">
              <a:extLst>
                <a:ext uri="{FF2B5EF4-FFF2-40B4-BE49-F238E27FC236}">
                  <a16:creationId xmlns:a16="http://schemas.microsoft.com/office/drawing/2014/main" id="{D43B3748-03FB-1568-9279-C41C76194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6" name="Freeform 462">
              <a:extLst>
                <a:ext uri="{FF2B5EF4-FFF2-40B4-BE49-F238E27FC236}">
                  <a16:creationId xmlns:a16="http://schemas.microsoft.com/office/drawing/2014/main" id="{CEAA486D-A12C-6648-183F-842EFB601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7" name="Freeform 463">
              <a:extLst>
                <a:ext uri="{FF2B5EF4-FFF2-40B4-BE49-F238E27FC236}">
                  <a16:creationId xmlns:a16="http://schemas.microsoft.com/office/drawing/2014/main" id="{566508DC-F286-E02E-F2D1-8DC73236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8" name="Freeform 464">
              <a:extLst>
                <a:ext uri="{FF2B5EF4-FFF2-40B4-BE49-F238E27FC236}">
                  <a16:creationId xmlns:a16="http://schemas.microsoft.com/office/drawing/2014/main" id="{A1B45AA7-8523-1106-46E5-CCE0D084C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9" name="Freeform 465">
              <a:extLst>
                <a:ext uri="{FF2B5EF4-FFF2-40B4-BE49-F238E27FC236}">
                  <a16:creationId xmlns:a16="http://schemas.microsoft.com/office/drawing/2014/main" id="{A880358E-2A84-401A-F81B-5D407658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0" name="Freeform 466">
              <a:extLst>
                <a:ext uri="{FF2B5EF4-FFF2-40B4-BE49-F238E27FC236}">
                  <a16:creationId xmlns:a16="http://schemas.microsoft.com/office/drawing/2014/main" id="{E9AFDE13-61A9-8AEE-8D3A-BC45D483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1" name="Freeform 478">
              <a:extLst>
                <a:ext uri="{FF2B5EF4-FFF2-40B4-BE49-F238E27FC236}">
                  <a16:creationId xmlns:a16="http://schemas.microsoft.com/office/drawing/2014/main" id="{B0DEC4AE-2C3A-C3BE-3454-0B92523EA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2" name="Freeform 479">
              <a:extLst>
                <a:ext uri="{FF2B5EF4-FFF2-40B4-BE49-F238E27FC236}">
                  <a16:creationId xmlns:a16="http://schemas.microsoft.com/office/drawing/2014/main" id="{B2C8B2EF-DCAC-EB53-9260-97298694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3" name="Freeform 480">
              <a:extLst>
                <a:ext uri="{FF2B5EF4-FFF2-40B4-BE49-F238E27FC236}">
                  <a16:creationId xmlns:a16="http://schemas.microsoft.com/office/drawing/2014/main" id="{38CD58CB-0D19-024F-9C19-91239BA6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4" name="Freeform 481">
              <a:extLst>
                <a:ext uri="{FF2B5EF4-FFF2-40B4-BE49-F238E27FC236}">
                  <a16:creationId xmlns:a16="http://schemas.microsoft.com/office/drawing/2014/main" id="{D2D0D351-A7F0-90CB-91EF-059E02D2D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5" name="Freeform 482">
              <a:extLst>
                <a:ext uri="{FF2B5EF4-FFF2-40B4-BE49-F238E27FC236}">
                  <a16:creationId xmlns:a16="http://schemas.microsoft.com/office/drawing/2014/main" id="{6BAB85DE-4553-7D23-5113-9487BB2B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6" name="Freeform 483">
              <a:extLst>
                <a:ext uri="{FF2B5EF4-FFF2-40B4-BE49-F238E27FC236}">
                  <a16:creationId xmlns:a16="http://schemas.microsoft.com/office/drawing/2014/main" id="{E29FD8D8-49A7-4107-17AB-FE6FEFB1B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7" name="Freeform 484">
              <a:extLst>
                <a:ext uri="{FF2B5EF4-FFF2-40B4-BE49-F238E27FC236}">
                  <a16:creationId xmlns:a16="http://schemas.microsoft.com/office/drawing/2014/main" id="{0F056C79-C4A3-7B53-5D53-75F43A2EF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8" name="Freeform 485">
              <a:extLst>
                <a:ext uri="{FF2B5EF4-FFF2-40B4-BE49-F238E27FC236}">
                  <a16:creationId xmlns:a16="http://schemas.microsoft.com/office/drawing/2014/main" id="{6E118A41-F102-9D02-2785-751664997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9" name="Oval 486">
              <a:extLst>
                <a:ext uri="{FF2B5EF4-FFF2-40B4-BE49-F238E27FC236}">
                  <a16:creationId xmlns:a16="http://schemas.microsoft.com/office/drawing/2014/main" id="{A54B37E2-7543-3754-8570-1F3FEBB0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0" name="Oval 498">
              <a:extLst>
                <a:ext uri="{FF2B5EF4-FFF2-40B4-BE49-F238E27FC236}">
                  <a16:creationId xmlns:a16="http://schemas.microsoft.com/office/drawing/2014/main" id="{18DB69E1-CA57-5952-8EC2-198125758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1" name="Oval 499">
              <a:extLst>
                <a:ext uri="{FF2B5EF4-FFF2-40B4-BE49-F238E27FC236}">
                  <a16:creationId xmlns:a16="http://schemas.microsoft.com/office/drawing/2014/main" id="{A216CEC0-74F5-9B32-EB1D-FEE06518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2" name="Freeform 500">
              <a:extLst>
                <a:ext uri="{FF2B5EF4-FFF2-40B4-BE49-F238E27FC236}">
                  <a16:creationId xmlns:a16="http://schemas.microsoft.com/office/drawing/2014/main" id="{C252CAEB-BBBA-3C03-1826-A55A3045C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3" name="Freeform 501">
              <a:extLst>
                <a:ext uri="{FF2B5EF4-FFF2-40B4-BE49-F238E27FC236}">
                  <a16:creationId xmlns:a16="http://schemas.microsoft.com/office/drawing/2014/main" id="{4FBA42FC-BAE1-B69C-6015-DFE73ACBE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4" name="Freeform 502">
              <a:extLst>
                <a:ext uri="{FF2B5EF4-FFF2-40B4-BE49-F238E27FC236}">
                  <a16:creationId xmlns:a16="http://schemas.microsoft.com/office/drawing/2014/main" id="{9BCF7193-658A-9E35-2555-03CDB8264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5" name="Freeform 503">
              <a:extLst>
                <a:ext uri="{FF2B5EF4-FFF2-40B4-BE49-F238E27FC236}">
                  <a16:creationId xmlns:a16="http://schemas.microsoft.com/office/drawing/2014/main" id="{C1C36DDB-04DF-0CC3-0A1E-5AECA6D7C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6" name="Freeform 504">
              <a:extLst>
                <a:ext uri="{FF2B5EF4-FFF2-40B4-BE49-F238E27FC236}">
                  <a16:creationId xmlns:a16="http://schemas.microsoft.com/office/drawing/2014/main" id="{85794CDB-7756-DF3A-ED48-0CC9D869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7" name="Freeform 505">
              <a:extLst>
                <a:ext uri="{FF2B5EF4-FFF2-40B4-BE49-F238E27FC236}">
                  <a16:creationId xmlns:a16="http://schemas.microsoft.com/office/drawing/2014/main" id="{0FA68EB1-A7F7-FDDB-EDA5-74EB71123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8" name="Freeform 506">
              <a:extLst>
                <a:ext uri="{FF2B5EF4-FFF2-40B4-BE49-F238E27FC236}">
                  <a16:creationId xmlns:a16="http://schemas.microsoft.com/office/drawing/2014/main" id="{EDBDE501-767C-84D8-3DB9-639955B0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9" name="Oval 518">
              <a:extLst>
                <a:ext uri="{FF2B5EF4-FFF2-40B4-BE49-F238E27FC236}">
                  <a16:creationId xmlns:a16="http://schemas.microsoft.com/office/drawing/2014/main" id="{DCEECDF5-413B-E1D5-7417-E637A7C8C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0" name="Freeform 519">
              <a:extLst>
                <a:ext uri="{FF2B5EF4-FFF2-40B4-BE49-F238E27FC236}">
                  <a16:creationId xmlns:a16="http://schemas.microsoft.com/office/drawing/2014/main" id="{0F9A9E30-8373-E3E9-66C8-326136B2A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1" name="Freeform 520">
              <a:extLst>
                <a:ext uri="{FF2B5EF4-FFF2-40B4-BE49-F238E27FC236}">
                  <a16:creationId xmlns:a16="http://schemas.microsoft.com/office/drawing/2014/main" id="{C4FA1CC1-F62B-6489-FC3D-EE8AD8793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2" name="Freeform 521">
              <a:extLst>
                <a:ext uri="{FF2B5EF4-FFF2-40B4-BE49-F238E27FC236}">
                  <a16:creationId xmlns:a16="http://schemas.microsoft.com/office/drawing/2014/main" id="{BE0CD525-885E-4A6B-FD2A-A8AD59BAC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3" name="Freeform 522">
              <a:extLst>
                <a:ext uri="{FF2B5EF4-FFF2-40B4-BE49-F238E27FC236}">
                  <a16:creationId xmlns:a16="http://schemas.microsoft.com/office/drawing/2014/main" id="{A896EB60-36C1-E358-DEEB-7AD377B1C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4" name="Freeform 523">
              <a:extLst>
                <a:ext uri="{FF2B5EF4-FFF2-40B4-BE49-F238E27FC236}">
                  <a16:creationId xmlns:a16="http://schemas.microsoft.com/office/drawing/2014/main" id="{BFA3C3A6-77D2-0B7A-F98E-CE9DC351D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5" name="Freeform 524">
              <a:extLst>
                <a:ext uri="{FF2B5EF4-FFF2-40B4-BE49-F238E27FC236}">
                  <a16:creationId xmlns:a16="http://schemas.microsoft.com/office/drawing/2014/main" id="{4C767967-684A-8C05-4C81-D24F2737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6" name="Freeform 525">
              <a:extLst>
                <a:ext uri="{FF2B5EF4-FFF2-40B4-BE49-F238E27FC236}">
                  <a16:creationId xmlns:a16="http://schemas.microsoft.com/office/drawing/2014/main" id="{0A76146A-917E-A3F4-1DE2-074807D13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7" name="Freeform 526">
              <a:extLst>
                <a:ext uri="{FF2B5EF4-FFF2-40B4-BE49-F238E27FC236}">
                  <a16:creationId xmlns:a16="http://schemas.microsoft.com/office/drawing/2014/main" id="{40C00AF8-9061-81FF-9F42-5E310AF6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8" name="Freeform 538">
              <a:extLst>
                <a:ext uri="{FF2B5EF4-FFF2-40B4-BE49-F238E27FC236}">
                  <a16:creationId xmlns:a16="http://schemas.microsoft.com/office/drawing/2014/main" id="{4C003E06-9588-1F4F-BDC4-68277633C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9" name="Freeform 539">
              <a:extLst>
                <a:ext uri="{FF2B5EF4-FFF2-40B4-BE49-F238E27FC236}">
                  <a16:creationId xmlns:a16="http://schemas.microsoft.com/office/drawing/2014/main" id="{AB44C031-3B0F-86EC-24AC-DCFB54637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0" name="Oval 540">
              <a:extLst>
                <a:ext uri="{FF2B5EF4-FFF2-40B4-BE49-F238E27FC236}">
                  <a16:creationId xmlns:a16="http://schemas.microsoft.com/office/drawing/2014/main" id="{B8028651-94A2-F4A9-D785-9DD1E0D41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1" name="Oval 541">
              <a:extLst>
                <a:ext uri="{FF2B5EF4-FFF2-40B4-BE49-F238E27FC236}">
                  <a16:creationId xmlns:a16="http://schemas.microsoft.com/office/drawing/2014/main" id="{74178A82-ABBD-840D-F12F-2AB07E423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2" name="Freeform 542">
              <a:extLst>
                <a:ext uri="{FF2B5EF4-FFF2-40B4-BE49-F238E27FC236}">
                  <a16:creationId xmlns:a16="http://schemas.microsoft.com/office/drawing/2014/main" id="{3AA37D1C-EE64-46EB-6B56-D841811CD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3" name="Freeform 543">
              <a:extLst>
                <a:ext uri="{FF2B5EF4-FFF2-40B4-BE49-F238E27FC236}">
                  <a16:creationId xmlns:a16="http://schemas.microsoft.com/office/drawing/2014/main" id="{5A27E7DF-FB11-0CB0-0639-BE9F6DC3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4" name="Freeform 544">
              <a:extLst>
                <a:ext uri="{FF2B5EF4-FFF2-40B4-BE49-F238E27FC236}">
                  <a16:creationId xmlns:a16="http://schemas.microsoft.com/office/drawing/2014/main" id="{02216471-1B41-4590-064C-5D703A42E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5" name="Freeform 545">
              <a:extLst>
                <a:ext uri="{FF2B5EF4-FFF2-40B4-BE49-F238E27FC236}">
                  <a16:creationId xmlns:a16="http://schemas.microsoft.com/office/drawing/2014/main" id="{E09ADC0C-35DD-AD03-D2D4-9627363F2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6" name="Freeform 546">
              <a:extLst>
                <a:ext uri="{FF2B5EF4-FFF2-40B4-BE49-F238E27FC236}">
                  <a16:creationId xmlns:a16="http://schemas.microsoft.com/office/drawing/2014/main" id="{8376FA6B-5D0B-4193-1F35-932CE1E97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7" name="Freeform 558">
              <a:extLst>
                <a:ext uri="{FF2B5EF4-FFF2-40B4-BE49-F238E27FC236}">
                  <a16:creationId xmlns:a16="http://schemas.microsoft.com/office/drawing/2014/main" id="{0A029C7D-ED04-6BE6-5343-D6DBAE0D2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8" name="Freeform 559">
              <a:extLst>
                <a:ext uri="{FF2B5EF4-FFF2-40B4-BE49-F238E27FC236}">
                  <a16:creationId xmlns:a16="http://schemas.microsoft.com/office/drawing/2014/main" id="{19A7BBCD-0D72-86B7-5392-97D50E72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9" name="Oval 560">
              <a:extLst>
                <a:ext uri="{FF2B5EF4-FFF2-40B4-BE49-F238E27FC236}">
                  <a16:creationId xmlns:a16="http://schemas.microsoft.com/office/drawing/2014/main" id="{6CE8A130-6140-18BB-D750-3813959A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0" name="Oval 561">
              <a:extLst>
                <a:ext uri="{FF2B5EF4-FFF2-40B4-BE49-F238E27FC236}">
                  <a16:creationId xmlns:a16="http://schemas.microsoft.com/office/drawing/2014/main" id="{F1FD4FE4-07AA-318E-F672-D4FB755A0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1" name="Freeform 562">
              <a:extLst>
                <a:ext uri="{FF2B5EF4-FFF2-40B4-BE49-F238E27FC236}">
                  <a16:creationId xmlns:a16="http://schemas.microsoft.com/office/drawing/2014/main" id="{F0CC6463-BC30-FEB5-2095-C34D40E6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2" name="Freeform 563">
              <a:extLst>
                <a:ext uri="{FF2B5EF4-FFF2-40B4-BE49-F238E27FC236}">
                  <a16:creationId xmlns:a16="http://schemas.microsoft.com/office/drawing/2014/main" id="{B87D7174-3DE5-75C2-40C0-0752B3DC7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3" name="Freeform 564">
              <a:extLst>
                <a:ext uri="{FF2B5EF4-FFF2-40B4-BE49-F238E27FC236}">
                  <a16:creationId xmlns:a16="http://schemas.microsoft.com/office/drawing/2014/main" id="{4C6BED71-958E-4C5A-EF47-2165F2768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4" name="Freeform 565">
              <a:extLst>
                <a:ext uri="{FF2B5EF4-FFF2-40B4-BE49-F238E27FC236}">
                  <a16:creationId xmlns:a16="http://schemas.microsoft.com/office/drawing/2014/main" id="{C84E0CE3-2C26-C3C9-604B-9D1C91F40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5" name="Freeform 566">
              <a:extLst>
                <a:ext uri="{FF2B5EF4-FFF2-40B4-BE49-F238E27FC236}">
                  <a16:creationId xmlns:a16="http://schemas.microsoft.com/office/drawing/2014/main" id="{3CBBF25B-2A11-236C-2394-9F67BE5E0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6" name="Freeform 578">
              <a:extLst>
                <a:ext uri="{FF2B5EF4-FFF2-40B4-BE49-F238E27FC236}">
                  <a16:creationId xmlns:a16="http://schemas.microsoft.com/office/drawing/2014/main" id="{E57AC27F-36E5-34D7-DECF-3D5CDEE14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7" name="Freeform 579">
              <a:extLst>
                <a:ext uri="{FF2B5EF4-FFF2-40B4-BE49-F238E27FC236}">
                  <a16:creationId xmlns:a16="http://schemas.microsoft.com/office/drawing/2014/main" id="{03DBC08B-8F50-A9C1-1A6F-293C4C2B8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8" name="Freeform 580">
              <a:extLst>
                <a:ext uri="{FF2B5EF4-FFF2-40B4-BE49-F238E27FC236}">
                  <a16:creationId xmlns:a16="http://schemas.microsoft.com/office/drawing/2014/main" id="{BC2052BD-D7D6-4761-FC11-34D981DF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9" name="Freeform 581">
              <a:extLst>
                <a:ext uri="{FF2B5EF4-FFF2-40B4-BE49-F238E27FC236}">
                  <a16:creationId xmlns:a16="http://schemas.microsoft.com/office/drawing/2014/main" id="{1A2DB9DD-E623-21F9-B33A-75BAEAC71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0" name="Freeform 582">
              <a:extLst>
                <a:ext uri="{FF2B5EF4-FFF2-40B4-BE49-F238E27FC236}">
                  <a16:creationId xmlns:a16="http://schemas.microsoft.com/office/drawing/2014/main" id="{D84F6333-54EA-A998-6653-89220EB77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1" name="Oval 583">
              <a:extLst>
                <a:ext uri="{FF2B5EF4-FFF2-40B4-BE49-F238E27FC236}">
                  <a16:creationId xmlns:a16="http://schemas.microsoft.com/office/drawing/2014/main" id="{C13B34D1-0140-B970-2FC2-C90D7040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2" name="Freeform 584">
              <a:extLst>
                <a:ext uri="{FF2B5EF4-FFF2-40B4-BE49-F238E27FC236}">
                  <a16:creationId xmlns:a16="http://schemas.microsoft.com/office/drawing/2014/main" id="{3BD7B897-721A-7588-EF0D-86A79DA53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3" name="Freeform 585">
              <a:extLst>
                <a:ext uri="{FF2B5EF4-FFF2-40B4-BE49-F238E27FC236}">
                  <a16:creationId xmlns:a16="http://schemas.microsoft.com/office/drawing/2014/main" id="{BA81557E-24E5-5C27-7024-E41F4474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4" name="Freeform 586">
              <a:extLst>
                <a:ext uri="{FF2B5EF4-FFF2-40B4-BE49-F238E27FC236}">
                  <a16:creationId xmlns:a16="http://schemas.microsoft.com/office/drawing/2014/main" id="{42B1498C-D3C3-55B4-87D4-A4DEC06C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5" name="Freeform 598">
              <a:extLst>
                <a:ext uri="{FF2B5EF4-FFF2-40B4-BE49-F238E27FC236}">
                  <a16:creationId xmlns:a16="http://schemas.microsoft.com/office/drawing/2014/main" id="{104A5A03-8D87-200D-5966-C793DD011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6" name="Freeform 599">
              <a:extLst>
                <a:ext uri="{FF2B5EF4-FFF2-40B4-BE49-F238E27FC236}">
                  <a16:creationId xmlns:a16="http://schemas.microsoft.com/office/drawing/2014/main" id="{B1FFD565-27B6-A049-F1E6-8213ED184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7" name="Freeform 600">
              <a:extLst>
                <a:ext uri="{FF2B5EF4-FFF2-40B4-BE49-F238E27FC236}">
                  <a16:creationId xmlns:a16="http://schemas.microsoft.com/office/drawing/2014/main" id="{24D2FA42-9146-AC7E-3AC5-862BE2515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601">
              <a:extLst>
                <a:ext uri="{FF2B5EF4-FFF2-40B4-BE49-F238E27FC236}">
                  <a16:creationId xmlns:a16="http://schemas.microsoft.com/office/drawing/2014/main" id="{7D63A218-AF72-E8EF-CF84-50A422EF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602">
              <a:extLst>
                <a:ext uri="{FF2B5EF4-FFF2-40B4-BE49-F238E27FC236}">
                  <a16:creationId xmlns:a16="http://schemas.microsoft.com/office/drawing/2014/main" id="{1A8D5E33-51A1-37E1-222F-D8AA37812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Oval 603">
              <a:extLst>
                <a:ext uri="{FF2B5EF4-FFF2-40B4-BE49-F238E27FC236}">
                  <a16:creationId xmlns:a16="http://schemas.microsoft.com/office/drawing/2014/main" id="{C65BA35B-0CDB-6380-B999-0BBA6CA9B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Oval 604">
              <a:extLst>
                <a:ext uri="{FF2B5EF4-FFF2-40B4-BE49-F238E27FC236}">
                  <a16:creationId xmlns:a16="http://schemas.microsoft.com/office/drawing/2014/main" id="{632C896F-300C-9048-CBE3-53236D8F2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2" name="Freeform 605">
              <a:extLst>
                <a:ext uri="{FF2B5EF4-FFF2-40B4-BE49-F238E27FC236}">
                  <a16:creationId xmlns:a16="http://schemas.microsoft.com/office/drawing/2014/main" id="{5730EF15-667E-31D8-D72E-6C6C478BC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3" name="Freeform 606">
              <a:extLst>
                <a:ext uri="{FF2B5EF4-FFF2-40B4-BE49-F238E27FC236}">
                  <a16:creationId xmlns:a16="http://schemas.microsoft.com/office/drawing/2014/main" id="{273A069F-ED99-7ED6-BBF6-86D91D96C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252228" y="2327721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20363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1261145" y="1837962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024130" y="2327720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8082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5024127" y="1837962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024128" y="3797068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808218" y="3307310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502412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252228" y="3797069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2036322" y="330731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126114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5;p16">
            <a:extLst>
              <a:ext uri="{FF2B5EF4-FFF2-40B4-BE49-F238E27FC236}">
                <a16:creationId xmlns:a16="http://schemas.microsoft.com/office/drawing/2014/main" id="{D9067C2C-3848-317F-906D-F0CD3CB11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D8233E44-D3DF-43C4-A7B5-5BEC33D21FA6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4" name="Group 283">
            <a:extLst>
              <a:ext uri="{FF2B5EF4-FFF2-40B4-BE49-F238E27FC236}">
                <a16:creationId xmlns:a16="http://schemas.microsoft.com/office/drawing/2014/main" id="{FEDC3551-890A-F083-B564-6E1D4675BABB}"/>
              </a:ext>
            </a:extLst>
          </p:cNvPr>
          <p:cNvGrpSpPr/>
          <p:nvPr userDrawn="1"/>
        </p:nvGrpSpPr>
        <p:grpSpPr>
          <a:xfrm>
            <a:off x="7891769" y="-388070"/>
            <a:ext cx="1658248" cy="1282517"/>
            <a:chOff x="5136226" y="2246221"/>
            <a:chExt cx="1254126" cy="969962"/>
          </a:xfrm>
        </p:grpSpPr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id="{9FC52FF2-765A-8D90-DE21-01FBCA3D8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id="{CDA05B6A-B80E-B5ED-3AE3-CE4FBCE60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id="{A7CAC858-2232-7A55-8973-7C9A5663B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id="{3F2CF98C-BB48-C545-30C3-7410963CE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7413F4A8-4181-9112-1C1F-BCC1766037DC}"/>
              </a:ext>
            </a:extLst>
          </p:cNvPr>
          <p:cNvGrpSpPr/>
          <p:nvPr userDrawn="1"/>
        </p:nvGrpSpPr>
        <p:grpSpPr>
          <a:xfrm>
            <a:off x="-883944" y="2944653"/>
            <a:ext cx="1507863" cy="1510278"/>
            <a:chOff x="39184" y="-151930"/>
            <a:chExt cx="1309806" cy="1311904"/>
          </a:xfrm>
        </p:grpSpPr>
        <p:sp>
          <p:nvSpPr>
            <p:cNvPr id="287" name="Oval 357">
              <a:extLst>
                <a:ext uri="{FF2B5EF4-FFF2-40B4-BE49-F238E27FC236}">
                  <a16:creationId xmlns:a16="http://schemas.microsoft.com/office/drawing/2014/main" id="{854A60CD-81C3-DA56-1D8D-5282BD700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58">
              <a:extLst>
                <a:ext uri="{FF2B5EF4-FFF2-40B4-BE49-F238E27FC236}">
                  <a16:creationId xmlns:a16="http://schemas.microsoft.com/office/drawing/2014/main" id="{DD72D7BA-EE33-AC52-6450-011659F6D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Freeform 359">
              <a:extLst>
                <a:ext uri="{FF2B5EF4-FFF2-40B4-BE49-F238E27FC236}">
                  <a16:creationId xmlns:a16="http://schemas.microsoft.com/office/drawing/2014/main" id="{FD99C857-90CA-EBCF-D0D1-7F12A8C77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60">
              <a:extLst>
                <a:ext uri="{FF2B5EF4-FFF2-40B4-BE49-F238E27FC236}">
                  <a16:creationId xmlns:a16="http://schemas.microsoft.com/office/drawing/2014/main" id="{1DF382DC-D007-0393-56E5-C1BDF9386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61">
              <a:extLst>
                <a:ext uri="{FF2B5EF4-FFF2-40B4-BE49-F238E27FC236}">
                  <a16:creationId xmlns:a16="http://schemas.microsoft.com/office/drawing/2014/main" id="{0332A23B-5E77-28BA-8888-77BBA2759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62">
              <a:extLst>
                <a:ext uri="{FF2B5EF4-FFF2-40B4-BE49-F238E27FC236}">
                  <a16:creationId xmlns:a16="http://schemas.microsoft.com/office/drawing/2014/main" id="{D2318061-2883-186F-A07A-A6C69F71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63">
              <a:extLst>
                <a:ext uri="{FF2B5EF4-FFF2-40B4-BE49-F238E27FC236}">
                  <a16:creationId xmlns:a16="http://schemas.microsoft.com/office/drawing/2014/main" id="{3B321C53-AD8B-1E32-565F-F0820587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64">
              <a:extLst>
                <a:ext uri="{FF2B5EF4-FFF2-40B4-BE49-F238E27FC236}">
                  <a16:creationId xmlns:a16="http://schemas.microsoft.com/office/drawing/2014/main" id="{D7AAE601-6230-F6DB-D958-688619CB0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65">
              <a:extLst>
                <a:ext uri="{FF2B5EF4-FFF2-40B4-BE49-F238E27FC236}">
                  <a16:creationId xmlns:a16="http://schemas.microsoft.com/office/drawing/2014/main" id="{6FA439C8-C3BD-1CD9-68A7-47D0D241B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77">
              <a:extLst>
                <a:ext uri="{FF2B5EF4-FFF2-40B4-BE49-F238E27FC236}">
                  <a16:creationId xmlns:a16="http://schemas.microsoft.com/office/drawing/2014/main" id="{DF1E9D25-0C3F-0B8E-91D1-0970D15FC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78">
              <a:extLst>
                <a:ext uri="{FF2B5EF4-FFF2-40B4-BE49-F238E27FC236}">
                  <a16:creationId xmlns:a16="http://schemas.microsoft.com/office/drawing/2014/main" id="{27CB2677-3C87-5A48-0FF6-AFFF92D1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Oval 379">
              <a:extLst>
                <a:ext uri="{FF2B5EF4-FFF2-40B4-BE49-F238E27FC236}">
                  <a16:creationId xmlns:a16="http://schemas.microsoft.com/office/drawing/2014/main" id="{94D30B59-4D5A-4141-3F50-7CE228B01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Oval 380">
              <a:extLst>
                <a:ext uri="{FF2B5EF4-FFF2-40B4-BE49-F238E27FC236}">
                  <a16:creationId xmlns:a16="http://schemas.microsoft.com/office/drawing/2014/main" id="{27DFE1F6-8A00-5390-1187-577A9DCA5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81">
              <a:extLst>
                <a:ext uri="{FF2B5EF4-FFF2-40B4-BE49-F238E27FC236}">
                  <a16:creationId xmlns:a16="http://schemas.microsoft.com/office/drawing/2014/main" id="{2A028B3D-CA26-FDE8-B970-81247C69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82">
              <a:extLst>
                <a:ext uri="{FF2B5EF4-FFF2-40B4-BE49-F238E27FC236}">
                  <a16:creationId xmlns:a16="http://schemas.microsoft.com/office/drawing/2014/main" id="{EDE0FB8E-C217-AFD8-58E3-8C5B2A796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83">
              <a:extLst>
                <a:ext uri="{FF2B5EF4-FFF2-40B4-BE49-F238E27FC236}">
                  <a16:creationId xmlns:a16="http://schemas.microsoft.com/office/drawing/2014/main" id="{D2845F67-400D-27C6-352D-01035DC1D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84">
              <a:extLst>
                <a:ext uri="{FF2B5EF4-FFF2-40B4-BE49-F238E27FC236}">
                  <a16:creationId xmlns:a16="http://schemas.microsoft.com/office/drawing/2014/main" id="{5F2DE5D9-D023-D4B5-50DC-9EF640D13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85">
              <a:extLst>
                <a:ext uri="{FF2B5EF4-FFF2-40B4-BE49-F238E27FC236}">
                  <a16:creationId xmlns:a16="http://schemas.microsoft.com/office/drawing/2014/main" id="{3034083D-1A5E-C804-4DAC-C2EF75EE0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397">
              <a:extLst>
                <a:ext uri="{FF2B5EF4-FFF2-40B4-BE49-F238E27FC236}">
                  <a16:creationId xmlns:a16="http://schemas.microsoft.com/office/drawing/2014/main" id="{C11CD43E-5764-B297-80D9-C1F2E2C0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8">
              <a:extLst>
                <a:ext uri="{FF2B5EF4-FFF2-40B4-BE49-F238E27FC236}">
                  <a16:creationId xmlns:a16="http://schemas.microsoft.com/office/drawing/2014/main" id="{CA11FC51-FFEE-510B-433B-D63060E9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Oval 399">
              <a:extLst>
                <a:ext uri="{FF2B5EF4-FFF2-40B4-BE49-F238E27FC236}">
                  <a16:creationId xmlns:a16="http://schemas.microsoft.com/office/drawing/2014/main" id="{5632CB16-99EF-64C7-30A4-680D29D66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400">
              <a:extLst>
                <a:ext uri="{FF2B5EF4-FFF2-40B4-BE49-F238E27FC236}">
                  <a16:creationId xmlns:a16="http://schemas.microsoft.com/office/drawing/2014/main" id="{3EE265E8-8CB7-27EF-317C-DECFB476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01">
              <a:extLst>
                <a:ext uri="{FF2B5EF4-FFF2-40B4-BE49-F238E27FC236}">
                  <a16:creationId xmlns:a16="http://schemas.microsoft.com/office/drawing/2014/main" id="{89E67B44-DB4A-9865-C6CE-7C935F840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2">
              <a:extLst>
                <a:ext uri="{FF2B5EF4-FFF2-40B4-BE49-F238E27FC236}">
                  <a16:creationId xmlns:a16="http://schemas.microsoft.com/office/drawing/2014/main" id="{8663AE0E-61B5-3FFB-C47B-3D10E7C2D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3">
              <a:extLst>
                <a:ext uri="{FF2B5EF4-FFF2-40B4-BE49-F238E27FC236}">
                  <a16:creationId xmlns:a16="http://schemas.microsoft.com/office/drawing/2014/main" id="{4972585C-1D08-D2DB-5425-012036AB4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4">
              <a:extLst>
                <a:ext uri="{FF2B5EF4-FFF2-40B4-BE49-F238E27FC236}">
                  <a16:creationId xmlns:a16="http://schemas.microsoft.com/office/drawing/2014/main" id="{C37782ED-CE95-95B5-3B07-02DC67091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5">
              <a:extLst>
                <a:ext uri="{FF2B5EF4-FFF2-40B4-BE49-F238E27FC236}">
                  <a16:creationId xmlns:a16="http://schemas.microsoft.com/office/drawing/2014/main" id="{5DC7D07F-275C-3AC0-DBF1-EE6852C29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18">
              <a:extLst>
                <a:ext uri="{FF2B5EF4-FFF2-40B4-BE49-F238E27FC236}">
                  <a16:creationId xmlns:a16="http://schemas.microsoft.com/office/drawing/2014/main" id="{0B13BCAC-1CFF-A570-634D-A25EC477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19">
              <a:extLst>
                <a:ext uri="{FF2B5EF4-FFF2-40B4-BE49-F238E27FC236}">
                  <a16:creationId xmlns:a16="http://schemas.microsoft.com/office/drawing/2014/main" id="{B021C2AD-FD94-B619-7C8D-1FE04FBA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20">
              <a:extLst>
                <a:ext uri="{FF2B5EF4-FFF2-40B4-BE49-F238E27FC236}">
                  <a16:creationId xmlns:a16="http://schemas.microsoft.com/office/drawing/2014/main" id="{7A46687E-E7BD-4FBF-5A60-B9924175B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21">
              <a:extLst>
                <a:ext uri="{FF2B5EF4-FFF2-40B4-BE49-F238E27FC236}">
                  <a16:creationId xmlns:a16="http://schemas.microsoft.com/office/drawing/2014/main" id="{26B5959E-07CC-CCE6-8A27-D426D044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22">
              <a:extLst>
                <a:ext uri="{FF2B5EF4-FFF2-40B4-BE49-F238E27FC236}">
                  <a16:creationId xmlns:a16="http://schemas.microsoft.com/office/drawing/2014/main" id="{764AD0B1-E478-F777-DA01-1B79A9D84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Oval 423">
              <a:extLst>
                <a:ext uri="{FF2B5EF4-FFF2-40B4-BE49-F238E27FC236}">
                  <a16:creationId xmlns:a16="http://schemas.microsoft.com/office/drawing/2014/main" id="{A9316B60-F54B-E757-BA72-09B41050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24">
              <a:extLst>
                <a:ext uri="{FF2B5EF4-FFF2-40B4-BE49-F238E27FC236}">
                  <a16:creationId xmlns:a16="http://schemas.microsoft.com/office/drawing/2014/main" id="{C838BD51-D045-5926-5A6C-0A1D8820C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25">
              <a:extLst>
                <a:ext uri="{FF2B5EF4-FFF2-40B4-BE49-F238E27FC236}">
                  <a16:creationId xmlns:a16="http://schemas.microsoft.com/office/drawing/2014/main" id="{3BECAFB3-B640-B7A7-5652-0D49E3AC6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26">
              <a:extLst>
                <a:ext uri="{FF2B5EF4-FFF2-40B4-BE49-F238E27FC236}">
                  <a16:creationId xmlns:a16="http://schemas.microsoft.com/office/drawing/2014/main" id="{6D9AF534-D791-7CC6-5A63-93127095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38">
              <a:extLst>
                <a:ext uri="{FF2B5EF4-FFF2-40B4-BE49-F238E27FC236}">
                  <a16:creationId xmlns:a16="http://schemas.microsoft.com/office/drawing/2014/main" id="{3CE7963F-2093-A83D-F84D-35D5C9811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439">
              <a:extLst>
                <a:ext uri="{FF2B5EF4-FFF2-40B4-BE49-F238E27FC236}">
                  <a16:creationId xmlns:a16="http://schemas.microsoft.com/office/drawing/2014/main" id="{AC898CFF-0C05-6026-ACB4-A825CE938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440">
              <a:extLst>
                <a:ext uri="{FF2B5EF4-FFF2-40B4-BE49-F238E27FC236}">
                  <a16:creationId xmlns:a16="http://schemas.microsoft.com/office/drawing/2014/main" id="{30D2BFBC-DFCE-2A5F-C40E-D4FDBB113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41">
              <a:extLst>
                <a:ext uri="{FF2B5EF4-FFF2-40B4-BE49-F238E27FC236}">
                  <a16:creationId xmlns:a16="http://schemas.microsoft.com/office/drawing/2014/main" id="{CD36F45B-D90C-E763-4723-3C10B10BB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42">
              <a:extLst>
                <a:ext uri="{FF2B5EF4-FFF2-40B4-BE49-F238E27FC236}">
                  <a16:creationId xmlns:a16="http://schemas.microsoft.com/office/drawing/2014/main" id="{EFBD7F8A-7356-CEF5-837F-50B41B43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Oval 443">
              <a:extLst>
                <a:ext uri="{FF2B5EF4-FFF2-40B4-BE49-F238E27FC236}">
                  <a16:creationId xmlns:a16="http://schemas.microsoft.com/office/drawing/2014/main" id="{19814A7C-0B1E-F263-DBDC-405A0A540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Oval 444">
              <a:extLst>
                <a:ext uri="{FF2B5EF4-FFF2-40B4-BE49-F238E27FC236}">
                  <a16:creationId xmlns:a16="http://schemas.microsoft.com/office/drawing/2014/main" id="{5808FEC4-47F0-E30B-476A-14FE39EFA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45">
              <a:extLst>
                <a:ext uri="{FF2B5EF4-FFF2-40B4-BE49-F238E27FC236}">
                  <a16:creationId xmlns:a16="http://schemas.microsoft.com/office/drawing/2014/main" id="{00868AA2-D972-0810-5022-C9AA32591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Freeform 446">
              <a:extLst>
                <a:ext uri="{FF2B5EF4-FFF2-40B4-BE49-F238E27FC236}">
                  <a16:creationId xmlns:a16="http://schemas.microsoft.com/office/drawing/2014/main" id="{3731C75D-4500-7DE3-B4D2-F35A671E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Freeform 458">
              <a:extLst>
                <a:ext uri="{FF2B5EF4-FFF2-40B4-BE49-F238E27FC236}">
                  <a16:creationId xmlns:a16="http://schemas.microsoft.com/office/drawing/2014/main" id="{7D75C381-EC72-3D7E-2166-58934675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Freeform 459">
              <a:extLst>
                <a:ext uri="{FF2B5EF4-FFF2-40B4-BE49-F238E27FC236}">
                  <a16:creationId xmlns:a16="http://schemas.microsoft.com/office/drawing/2014/main" id="{F8A838B7-A95C-C085-5C88-C6499FD4F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460">
              <a:extLst>
                <a:ext uri="{FF2B5EF4-FFF2-40B4-BE49-F238E27FC236}">
                  <a16:creationId xmlns:a16="http://schemas.microsoft.com/office/drawing/2014/main" id="{C7AF0470-3DAA-8BD7-B836-69622D25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461">
              <a:extLst>
                <a:ext uri="{FF2B5EF4-FFF2-40B4-BE49-F238E27FC236}">
                  <a16:creationId xmlns:a16="http://schemas.microsoft.com/office/drawing/2014/main" id="{41AADC33-5272-6440-6CEA-3BEA2D844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462">
              <a:extLst>
                <a:ext uri="{FF2B5EF4-FFF2-40B4-BE49-F238E27FC236}">
                  <a16:creationId xmlns:a16="http://schemas.microsoft.com/office/drawing/2014/main" id="{346CC0A1-324C-2DF1-610D-BFC9EC1E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463">
              <a:extLst>
                <a:ext uri="{FF2B5EF4-FFF2-40B4-BE49-F238E27FC236}">
                  <a16:creationId xmlns:a16="http://schemas.microsoft.com/office/drawing/2014/main" id="{E342B639-BC9D-3056-B021-5DDF2A0A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464">
              <a:extLst>
                <a:ext uri="{FF2B5EF4-FFF2-40B4-BE49-F238E27FC236}">
                  <a16:creationId xmlns:a16="http://schemas.microsoft.com/office/drawing/2014/main" id="{E96D5D0E-A8F2-0835-73B7-B8BA12063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65">
              <a:extLst>
                <a:ext uri="{FF2B5EF4-FFF2-40B4-BE49-F238E27FC236}">
                  <a16:creationId xmlns:a16="http://schemas.microsoft.com/office/drawing/2014/main" id="{99E2F8F4-47E9-D15A-59ED-513D3AA8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66">
              <a:extLst>
                <a:ext uri="{FF2B5EF4-FFF2-40B4-BE49-F238E27FC236}">
                  <a16:creationId xmlns:a16="http://schemas.microsoft.com/office/drawing/2014/main" id="{A9B2779B-5355-C591-94E0-AE25CBCF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78">
              <a:extLst>
                <a:ext uri="{FF2B5EF4-FFF2-40B4-BE49-F238E27FC236}">
                  <a16:creationId xmlns:a16="http://schemas.microsoft.com/office/drawing/2014/main" id="{C28C3F78-CDB7-C4D3-DAF2-C1581085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79">
              <a:extLst>
                <a:ext uri="{FF2B5EF4-FFF2-40B4-BE49-F238E27FC236}">
                  <a16:creationId xmlns:a16="http://schemas.microsoft.com/office/drawing/2014/main" id="{86C455A4-39A1-77A8-85A2-C8109AEB2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80">
              <a:extLst>
                <a:ext uri="{FF2B5EF4-FFF2-40B4-BE49-F238E27FC236}">
                  <a16:creationId xmlns:a16="http://schemas.microsoft.com/office/drawing/2014/main" id="{48D5FEDB-36CC-F02B-B576-9820587D3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481">
              <a:extLst>
                <a:ext uri="{FF2B5EF4-FFF2-40B4-BE49-F238E27FC236}">
                  <a16:creationId xmlns:a16="http://schemas.microsoft.com/office/drawing/2014/main" id="{C4F76CC8-D0C1-B624-9AE6-B1049114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82">
              <a:extLst>
                <a:ext uri="{FF2B5EF4-FFF2-40B4-BE49-F238E27FC236}">
                  <a16:creationId xmlns:a16="http://schemas.microsoft.com/office/drawing/2014/main" id="{A6A62C6A-DB9D-B774-1AFB-8FC99590F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83">
              <a:extLst>
                <a:ext uri="{FF2B5EF4-FFF2-40B4-BE49-F238E27FC236}">
                  <a16:creationId xmlns:a16="http://schemas.microsoft.com/office/drawing/2014/main" id="{BA103E8C-BAC4-F33B-7812-E3088D175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84">
              <a:extLst>
                <a:ext uri="{FF2B5EF4-FFF2-40B4-BE49-F238E27FC236}">
                  <a16:creationId xmlns:a16="http://schemas.microsoft.com/office/drawing/2014/main" id="{639CB2A7-F69E-6FD7-96BF-F3DA336E1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485">
              <a:extLst>
                <a:ext uri="{FF2B5EF4-FFF2-40B4-BE49-F238E27FC236}">
                  <a16:creationId xmlns:a16="http://schemas.microsoft.com/office/drawing/2014/main" id="{1D440ADA-8C1E-1619-11E9-50246DD03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Oval 486">
              <a:extLst>
                <a:ext uri="{FF2B5EF4-FFF2-40B4-BE49-F238E27FC236}">
                  <a16:creationId xmlns:a16="http://schemas.microsoft.com/office/drawing/2014/main" id="{1FF11037-3C80-47B9-DF7E-FA601D836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Oval 498">
              <a:extLst>
                <a:ext uri="{FF2B5EF4-FFF2-40B4-BE49-F238E27FC236}">
                  <a16:creationId xmlns:a16="http://schemas.microsoft.com/office/drawing/2014/main" id="{B0DD1C67-F2A0-52A2-B84C-C92A78D15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Oval 499">
              <a:extLst>
                <a:ext uri="{FF2B5EF4-FFF2-40B4-BE49-F238E27FC236}">
                  <a16:creationId xmlns:a16="http://schemas.microsoft.com/office/drawing/2014/main" id="{B6486C25-24A6-88DD-95D5-F7C345EE2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Freeform 500">
              <a:extLst>
                <a:ext uri="{FF2B5EF4-FFF2-40B4-BE49-F238E27FC236}">
                  <a16:creationId xmlns:a16="http://schemas.microsoft.com/office/drawing/2014/main" id="{0F2BF4CC-652D-420E-35FA-BB3D6554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Freeform 501">
              <a:extLst>
                <a:ext uri="{FF2B5EF4-FFF2-40B4-BE49-F238E27FC236}">
                  <a16:creationId xmlns:a16="http://schemas.microsoft.com/office/drawing/2014/main" id="{844C8F2B-0238-C125-7408-1E7F5366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02">
              <a:extLst>
                <a:ext uri="{FF2B5EF4-FFF2-40B4-BE49-F238E27FC236}">
                  <a16:creationId xmlns:a16="http://schemas.microsoft.com/office/drawing/2014/main" id="{533FCA49-5A13-1B4C-89D6-5BE85069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Freeform 503">
              <a:extLst>
                <a:ext uri="{FF2B5EF4-FFF2-40B4-BE49-F238E27FC236}">
                  <a16:creationId xmlns:a16="http://schemas.microsoft.com/office/drawing/2014/main" id="{C723EFE2-537D-FEEB-3FCF-5A9EF428B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04">
              <a:extLst>
                <a:ext uri="{FF2B5EF4-FFF2-40B4-BE49-F238E27FC236}">
                  <a16:creationId xmlns:a16="http://schemas.microsoft.com/office/drawing/2014/main" id="{82CBACCC-1851-9487-7D34-35858E19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05">
              <a:extLst>
                <a:ext uri="{FF2B5EF4-FFF2-40B4-BE49-F238E27FC236}">
                  <a16:creationId xmlns:a16="http://schemas.microsoft.com/office/drawing/2014/main" id="{35B68258-44A5-DE9C-ABCD-EE1A67A6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06">
              <a:extLst>
                <a:ext uri="{FF2B5EF4-FFF2-40B4-BE49-F238E27FC236}">
                  <a16:creationId xmlns:a16="http://schemas.microsoft.com/office/drawing/2014/main" id="{926E34D2-640E-6EE9-B9CA-62B37250C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Oval 518">
              <a:extLst>
                <a:ext uri="{FF2B5EF4-FFF2-40B4-BE49-F238E27FC236}">
                  <a16:creationId xmlns:a16="http://schemas.microsoft.com/office/drawing/2014/main" id="{8CD4C38D-1FBF-3E96-3806-6AFAC178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19">
              <a:extLst>
                <a:ext uri="{FF2B5EF4-FFF2-40B4-BE49-F238E27FC236}">
                  <a16:creationId xmlns:a16="http://schemas.microsoft.com/office/drawing/2014/main" id="{0EE20D84-F12F-9E0F-0B23-826621B0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520">
              <a:extLst>
                <a:ext uri="{FF2B5EF4-FFF2-40B4-BE49-F238E27FC236}">
                  <a16:creationId xmlns:a16="http://schemas.microsoft.com/office/drawing/2014/main" id="{B946905E-0D3F-1AA7-9A44-BBEDF7140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521">
              <a:extLst>
                <a:ext uri="{FF2B5EF4-FFF2-40B4-BE49-F238E27FC236}">
                  <a16:creationId xmlns:a16="http://schemas.microsoft.com/office/drawing/2014/main" id="{B93F3207-F823-3168-6824-064BC64EE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22">
              <a:extLst>
                <a:ext uri="{FF2B5EF4-FFF2-40B4-BE49-F238E27FC236}">
                  <a16:creationId xmlns:a16="http://schemas.microsoft.com/office/drawing/2014/main" id="{6633FB73-D025-39B2-FDD8-0B7D214FA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23">
              <a:extLst>
                <a:ext uri="{FF2B5EF4-FFF2-40B4-BE49-F238E27FC236}">
                  <a16:creationId xmlns:a16="http://schemas.microsoft.com/office/drawing/2014/main" id="{6FB64B2F-CC1F-D90D-653B-9282837FB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24">
              <a:extLst>
                <a:ext uri="{FF2B5EF4-FFF2-40B4-BE49-F238E27FC236}">
                  <a16:creationId xmlns:a16="http://schemas.microsoft.com/office/drawing/2014/main" id="{6491D525-D5C4-8768-44D6-95BFB491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525">
              <a:extLst>
                <a:ext uri="{FF2B5EF4-FFF2-40B4-BE49-F238E27FC236}">
                  <a16:creationId xmlns:a16="http://schemas.microsoft.com/office/drawing/2014/main" id="{D8C3BDA2-0F56-35F9-3F1D-D92D47F2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526">
              <a:extLst>
                <a:ext uri="{FF2B5EF4-FFF2-40B4-BE49-F238E27FC236}">
                  <a16:creationId xmlns:a16="http://schemas.microsoft.com/office/drawing/2014/main" id="{1293162B-13BC-C418-79A6-5C6F82FF0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38">
              <a:extLst>
                <a:ext uri="{FF2B5EF4-FFF2-40B4-BE49-F238E27FC236}">
                  <a16:creationId xmlns:a16="http://schemas.microsoft.com/office/drawing/2014/main" id="{3CDFF3D2-5D99-729B-FFEC-FDDFB0C7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39">
              <a:extLst>
                <a:ext uri="{FF2B5EF4-FFF2-40B4-BE49-F238E27FC236}">
                  <a16:creationId xmlns:a16="http://schemas.microsoft.com/office/drawing/2014/main" id="{79C3F17B-2859-4FF6-D077-D88CCD301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Oval 540">
              <a:extLst>
                <a:ext uri="{FF2B5EF4-FFF2-40B4-BE49-F238E27FC236}">
                  <a16:creationId xmlns:a16="http://schemas.microsoft.com/office/drawing/2014/main" id="{AD6E7A58-6663-0FD0-EC2A-F46C7DEB0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Oval 541">
              <a:extLst>
                <a:ext uri="{FF2B5EF4-FFF2-40B4-BE49-F238E27FC236}">
                  <a16:creationId xmlns:a16="http://schemas.microsoft.com/office/drawing/2014/main" id="{B4206378-5FF9-0373-4C33-349CECDE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42">
              <a:extLst>
                <a:ext uri="{FF2B5EF4-FFF2-40B4-BE49-F238E27FC236}">
                  <a16:creationId xmlns:a16="http://schemas.microsoft.com/office/drawing/2014/main" id="{3C424545-73F0-5160-CB22-9377F3109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Freeform 543">
              <a:extLst>
                <a:ext uri="{FF2B5EF4-FFF2-40B4-BE49-F238E27FC236}">
                  <a16:creationId xmlns:a16="http://schemas.microsoft.com/office/drawing/2014/main" id="{67D5A224-B369-A3CC-C073-7B5CE733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44">
              <a:extLst>
                <a:ext uri="{FF2B5EF4-FFF2-40B4-BE49-F238E27FC236}">
                  <a16:creationId xmlns:a16="http://schemas.microsoft.com/office/drawing/2014/main" id="{9A3290F1-7D4E-A0E6-65FE-0340D39F1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Freeform 545">
              <a:extLst>
                <a:ext uri="{FF2B5EF4-FFF2-40B4-BE49-F238E27FC236}">
                  <a16:creationId xmlns:a16="http://schemas.microsoft.com/office/drawing/2014/main" id="{B56AAEDE-24D7-4386-7458-0998CEA74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Freeform 546">
              <a:extLst>
                <a:ext uri="{FF2B5EF4-FFF2-40B4-BE49-F238E27FC236}">
                  <a16:creationId xmlns:a16="http://schemas.microsoft.com/office/drawing/2014/main" id="{CD0919A5-7F09-7618-DC57-36A3ACDD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58">
              <a:extLst>
                <a:ext uri="{FF2B5EF4-FFF2-40B4-BE49-F238E27FC236}">
                  <a16:creationId xmlns:a16="http://schemas.microsoft.com/office/drawing/2014/main" id="{BE8D593F-787D-83B8-B565-D4E4E60BC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59">
              <a:extLst>
                <a:ext uri="{FF2B5EF4-FFF2-40B4-BE49-F238E27FC236}">
                  <a16:creationId xmlns:a16="http://schemas.microsoft.com/office/drawing/2014/main" id="{F75865B6-2CA2-109D-3D2A-C60839838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Oval 560">
              <a:extLst>
                <a:ext uri="{FF2B5EF4-FFF2-40B4-BE49-F238E27FC236}">
                  <a16:creationId xmlns:a16="http://schemas.microsoft.com/office/drawing/2014/main" id="{CB9916F1-AB4A-583A-4B01-08A144696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Oval 561">
              <a:extLst>
                <a:ext uri="{FF2B5EF4-FFF2-40B4-BE49-F238E27FC236}">
                  <a16:creationId xmlns:a16="http://schemas.microsoft.com/office/drawing/2014/main" id="{B5376169-C494-4BD6-66D9-A5ACDEA7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562">
              <a:extLst>
                <a:ext uri="{FF2B5EF4-FFF2-40B4-BE49-F238E27FC236}">
                  <a16:creationId xmlns:a16="http://schemas.microsoft.com/office/drawing/2014/main" id="{8102451F-96B3-BAF8-3166-8B2E81F10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563">
              <a:extLst>
                <a:ext uri="{FF2B5EF4-FFF2-40B4-BE49-F238E27FC236}">
                  <a16:creationId xmlns:a16="http://schemas.microsoft.com/office/drawing/2014/main" id="{B41D3A78-0368-BA96-E0F2-A32916FE9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564">
              <a:extLst>
                <a:ext uri="{FF2B5EF4-FFF2-40B4-BE49-F238E27FC236}">
                  <a16:creationId xmlns:a16="http://schemas.microsoft.com/office/drawing/2014/main" id="{C4766303-AE74-9407-46BF-85AA8590A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565">
              <a:extLst>
                <a:ext uri="{FF2B5EF4-FFF2-40B4-BE49-F238E27FC236}">
                  <a16:creationId xmlns:a16="http://schemas.microsoft.com/office/drawing/2014/main" id="{CE1E6F12-DBD1-0023-B4E7-9BFA6BAB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566">
              <a:extLst>
                <a:ext uri="{FF2B5EF4-FFF2-40B4-BE49-F238E27FC236}">
                  <a16:creationId xmlns:a16="http://schemas.microsoft.com/office/drawing/2014/main" id="{575D266F-DDA8-FD70-4B8A-9ACE923E6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578">
              <a:extLst>
                <a:ext uri="{FF2B5EF4-FFF2-40B4-BE49-F238E27FC236}">
                  <a16:creationId xmlns:a16="http://schemas.microsoft.com/office/drawing/2014/main" id="{125CE159-6DCA-CA27-7DDA-981ACC9A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579">
              <a:extLst>
                <a:ext uri="{FF2B5EF4-FFF2-40B4-BE49-F238E27FC236}">
                  <a16:creationId xmlns:a16="http://schemas.microsoft.com/office/drawing/2014/main" id="{A8FFCA21-C4C9-F7F3-2970-D912D8F6F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8" name="Freeform 580">
              <a:extLst>
                <a:ext uri="{FF2B5EF4-FFF2-40B4-BE49-F238E27FC236}">
                  <a16:creationId xmlns:a16="http://schemas.microsoft.com/office/drawing/2014/main" id="{B22A6798-D125-9871-8124-358862085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9" name="Freeform 581">
              <a:extLst>
                <a:ext uri="{FF2B5EF4-FFF2-40B4-BE49-F238E27FC236}">
                  <a16:creationId xmlns:a16="http://schemas.microsoft.com/office/drawing/2014/main" id="{03CC8649-501B-C9C6-2B3F-144EECA9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0" name="Freeform 582">
              <a:extLst>
                <a:ext uri="{FF2B5EF4-FFF2-40B4-BE49-F238E27FC236}">
                  <a16:creationId xmlns:a16="http://schemas.microsoft.com/office/drawing/2014/main" id="{5FE625A6-520C-4793-2C4D-1C94C7B93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1" name="Oval 583">
              <a:extLst>
                <a:ext uri="{FF2B5EF4-FFF2-40B4-BE49-F238E27FC236}">
                  <a16:creationId xmlns:a16="http://schemas.microsoft.com/office/drawing/2014/main" id="{33F1ED4C-6BF8-761D-917E-5BF8657A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2" name="Freeform 584">
              <a:extLst>
                <a:ext uri="{FF2B5EF4-FFF2-40B4-BE49-F238E27FC236}">
                  <a16:creationId xmlns:a16="http://schemas.microsoft.com/office/drawing/2014/main" id="{DEDAB198-A4B4-DDF8-21F2-25C33ABF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3" name="Freeform 585">
              <a:extLst>
                <a:ext uri="{FF2B5EF4-FFF2-40B4-BE49-F238E27FC236}">
                  <a16:creationId xmlns:a16="http://schemas.microsoft.com/office/drawing/2014/main" id="{EC188A2F-2D80-73F2-BF06-79699985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4" name="Freeform 586">
              <a:extLst>
                <a:ext uri="{FF2B5EF4-FFF2-40B4-BE49-F238E27FC236}">
                  <a16:creationId xmlns:a16="http://schemas.microsoft.com/office/drawing/2014/main" id="{699E8E68-988C-32D1-3AB3-F8A2D7E05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5" name="Freeform 598">
              <a:extLst>
                <a:ext uri="{FF2B5EF4-FFF2-40B4-BE49-F238E27FC236}">
                  <a16:creationId xmlns:a16="http://schemas.microsoft.com/office/drawing/2014/main" id="{565C55CF-C135-9AA4-C48D-96951544B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6" name="Freeform 599">
              <a:extLst>
                <a:ext uri="{FF2B5EF4-FFF2-40B4-BE49-F238E27FC236}">
                  <a16:creationId xmlns:a16="http://schemas.microsoft.com/office/drawing/2014/main" id="{8BD9DDCD-CC2B-A1D9-9031-DB3F60B23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7" name="Freeform 600">
              <a:extLst>
                <a:ext uri="{FF2B5EF4-FFF2-40B4-BE49-F238E27FC236}">
                  <a16:creationId xmlns:a16="http://schemas.microsoft.com/office/drawing/2014/main" id="{A3F4C5A3-2CE4-053E-B4ED-058ACE8E8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8" name="Freeform 601">
              <a:extLst>
                <a:ext uri="{FF2B5EF4-FFF2-40B4-BE49-F238E27FC236}">
                  <a16:creationId xmlns:a16="http://schemas.microsoft.com/office/drawing/2014/main" id="{D412C261-1395-FC70-660F-13BF4607E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602">
              <a:extLst>
                <a:ext uri="{FF2B5EF4-FFF2-40B4-BE49-F238E27FC236}">
                  <a16:creationId xmlns:a16="http://schemas.microsoft.com/office/drawing/2014/main" id="{654C88B9-7E58-3016-96A2-F5915B146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Oval 603">
              <a:extLst>
                <a:ext uri="{FF2B5EF4-FFF2-40B4-BE49-F238E27FC236}">
                  <a16:creationId xmlns:a16="http://schemas.microsoft.com/office/drawing/2014/main" id="{ADFA4A2D-5B47-3641-89A9-1E453BAE9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Oval 604">
              <a:extLst>
                <a:ext uri="{FF2B5EF4-FFF2-40B4-BE49-F238E27FC236}">
                  <a16:creationId xmlns:a16="http://schemas.microsoft.com/office/drawing/2014/main" id="{BB02B951-C161-1320-4C0E-784482FDB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605">
              <a:extLst>
                <a:ext uri="{FF2B5EF4-FFF2-40B4-BE49-F238E27FC236}">
                  <a16:creationId xmlns:a16="http://schemas.microsoft.com/office/drawing/2014/main" id="{DE69210E-1BCC-1FC8-C95F-4A916BE29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606">
              <a:extLst>
                <a:ext uri="{FF2B5EF4-FFF2-40B4-BE49-F238E27FC236}">
                  <a16:creationId xmlns:a16="http://schemas.microsoft.com/office/drawing/2014/main" id="{9CD88471-9D47-FE97-9E85-3FF0F53F1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723900" y="1971470"/>
            <a:ext cx="6883130" cy="79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723900" y="2727185"/>
            <a:ext cx="6883130" cy="44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1" y="974767"/>
            <a:ext cx="1117869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grpSp>
        <p:nvGrpSpPr>
          <p:cNvPr id="267" name="Group 888">
            <a:extLst>
              <a:ext uri="{FF2B5EF4-FFF2-40B4-BE49-F238E27FC236}">
                <a16:creationId xmlns:a16="http://schemas.microsoft.com/office/drawing/2014/main" id="{124B21BF-B8A0-FB80-C279-B215D92FD9CC}"/>
              </a:ext>
            </a:extLst>
          </p:cNvPr>
          <p:cNvGrpSpPr/>
          <p:nvPr userDrawn="1"/>
        </p:nvGrpSpPr>
        <p:grpSpPr>
          <a:xfrm flipH="1" flipV="1">
            <a:off x="7203958" y="-155157"/>
            <a:ext cx="2187206" cy="2789633"/>
            <a:chOff x="3700202" y="2700338"/>
            <a:chExt cx="1654175" cy="2109788"/>
          </a:xfrm>
        </p:grpSpPr>
        <p:sp>
          <p:nvSpPr>
            <p:cNvPr id="268" name="Freeform 880">
              <a:extLst>
                <a:ext uri="{FF2B5EF4-FFF2-40B4-BE49-F238E27FC236}">
                  <a16:creationId xmlns:a16="http://schemas.microsoft.com/office/drawing/2014/main" id="{F5793FBE-42E5-3D77-A19B-25186F2CB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882">
              <a:extLst>
                <a:ext uri="{FF2B5EF4-FFF2-40B4-BE49-F238E27FC236}">
                  <a16:creationId xmlns:a16="http://schemas.microsoft.com/office/drawing/2014/main" id="{68537F61-9193-3F88-5AC6-61DD0C0DE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883">
              <a:extLst>
                <a:ext uri="{FF2B5EF4-FFF2-40B4-BE49-F238E27FC236}">
                  <a16:creationId xmlns:a16="http://schemas.microsoft.com/office/drawing/2014/main" id="{F08FB566-D591-44F7-228F-29F45FFE9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884">
              <a:extLst>
                <a:ext uri="{FF2B5EF4-FFF2-40B4-BE49-F238E27FC236}">
                  <a16:creationId xmlns:a16="http://schemas.microsoft.com/office/drawing/2014/main" id="{518A5A0A-645E-61BA-39D0-E6D290D5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885">
              <a:extLst>
                <a:ext uri="{FF2B5EF4-FFF2-40B4-BE49-F238E27FC236}">
                  <a16:creationId xmlns:a16="http://schemas.microsoft.com/office/drawing/2014/main" id="{1EDC180E-67D3-EC7F-35F3-02908C8CE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886">
              <a:extLst>
                <a:ext uri="{FF2B5EF4-FFF2-40B4-BE49-F238E27FC236}">
                  <a16:creationId xmlns:a16="http://schemas.microsoft.com/office/drawing/2014/main" id="{4FFC3B9B-85C9-76C7-6105-21869224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74" name="Freeform 881">
            <a:extLst>
              <a:ext uri="{FF2B5EF4-FFF2-40B4-BE49-F238E27FC236}">
                <a16:creationId xmlns:a16="http://schemas.microsoft.com/office/drawing/2014/main" id="{D4AA97A7-5429-CEA0-F8B7-7BC598B434F9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7871" y="3678747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5" name="Group 894">
            <a:extLst>
              <a:ext uri="{FF2B5EF4-FFF2-40B4-BE49-F238E27FC236}">
                <a16:creationId xmlns:a16="http://schemas.microsoft.com/office/drawing/2014/main" id="{6CBFE7F8-CFAD-25A1-ACC7-9D58EF91534C}"/>
              </a:ext>
            </a:extLst>
          </p:cNvPr>
          <p:cNvGrpSpPr/>
          <p:nvPr userDrawn="1"/>
        </p:nvGrpSpPr>
        <p:grpSpPr>
          <a:xfrm>
            <a:off x="-36209" y="4108002"/>
            <a:ext cx="1658248" cy="1282517"/>
            <a:chOff x="5136226" y="2246221"/>
            <a:chExt cx="1254126" cy="969962"/>
          </a:xfrm>
        </p:grpSpPr>
        <p:sp>
          <p:nvSpPr>
            <p:cNvPr id="276" name="Freeform 353">
              <a:extLst>
                <a:ext uri="{FF2B5EF4-FFF2-40B4-BE49-F238E27FC236}">
                  <a16:creationId xmlns:a16="http://schemas.microsoft.com/office/drawing/2014/main" id="{7D5AE591-C2A5-433D-3BA6-DF400F277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54">
              <a:extLst>
                <a:ext uri="{FF2B5EF4-FFF2-40B4-BE49-F238E27FC236}">
                  <a16:creationId xmlns:a16="http://schemas.microsoft.com/office/drawing/2014/main" id="{25615A8C-4865-3F02-670A-C3C3EC025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55">
              <a:extLst>
                <a:ext uri="{FF2B5EF4-FFF2-40B4-BE49-F238E27FC236}">
                  <a16:creationId xmlns:a16="http://schemas.microsoft.com/office/drawing/2014/main" id="{8AD144D0-A80B-8D5F-AA4D-11166CA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56">
              <a:extLst>
                <a:ext uri="{FF2B5EF4-FFF2-40B4-BE49-F238E27FC236}">
                  <a16:creationId xmlns:a16="http://schemas.microsoft.com/office/drawing/2014/main" id="{8C77B0C0-76D5-59FF-8142-73097336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98" name="Grupo 397">
            <a:extLst>
              <a:ext uri="{FF2B5EF4-FFF2-40B4-BE49-F238E27FC236}">
                <a16:creationId xmlns:a16="http://schemas.microsoft.com/office/drawing/2014/main" id="{D1C73558-C7B5-35FE-0908-C81B3B56404F}"/>
              </a:ext>
            </a:extLst>
          </p:cNvPr>
          <p:cNvGrpSpPr/>
          <p:nvPr userDrawn="1"/>
        </p:nvGrpSpPr>
        <p:grpSpPr>
          <a:xfrm flipH="1">
            <a:off x="8012764" y="4051315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399" name="Oval 357">
              <a:extLst>
                <a:ext uri="{FF2B5EF4-FFF2-40B4-BE49-F238E27FC236}">
                  <a16:creationId xmlns:a16="http://schemas.microsoft.com/office/drawing/2014/main" id="{12F8CA7E-2D43-F1E2-41B5-5F4076062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358">
              <a:extLst>
                <a:ext uri="{FF2B5EF4-FFF2-40B4-BE49-F238E27FC236}">
                  <a16:creationId xmlns:a16="http://schemas.microsoft.com/office/drawing/2014/main" id="{19B28483-F114-432D-EF16-AD9E474E4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359">
              <a:extLst>
                <a:ext uri="{FF2B5EF4-FFF2-40B4-BE49-F238E27FC236}">
                  <a16:creationId xmlns:a16="http://schemas.microsoft.com/office/drawing/2014/main" id="{479BBEF7-FD52-7DE0-21C8-0D42DB660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360">
              <a:extLst>
                <a:ext uri="{FF2B5EF4-FFF2-40B4-BE49-F238E27FC236}">
                  <a16:creationId xmlns:a16="http://schemas.microsoft.com/office/drawing/2014/main" id="{C024C478-5C67-A7A3-023C-5782449B7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361">
              <a:extLst>
                <a:ext uri="{FF2B5EF4-FFF2-40B4-BE49-F238E27FC236}">
                  <a16:creationId xmlns:a16="http://schemas.microsoft.com/office/drawing/2014/main" id="{C01CE9E7-0409-473C-5142-A1A3C08ED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362">
              <a:extLst>
                <a:ext uri="{FF2B5EF4-FFF2-40B4-BE49-F238E27FC236}">
                  <a16:creationId xmlns:a16="http://schemas.microsoft.com/office/drawing/2014/main" id="{A744C6A3-3205-07EE-C248-E645C22E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363">
              <a:extLst>
                <a:ext uri="{FF2B5EF4-FFF2-40B4-BE49-F238E27FC236}">
                  <a16:creationId xmlns:a16="http://schemas.microsoft.com/office/drawing/2014/main" id="{B0E54A79-89A7-6356-C95C-62D2BD643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364">
              <a:extLst>
                <a:ext uri="{FF2B5EF4-FFF2-40B4-BE49-F238E27FC236}">
                  <a16:creationId xmlns:a16="http://schemas.microsoft.com/office/drawing/2014/main" id="{E5BADCBA-C15C-4268-26F0-D000E6E4C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Freeform 365">
              <a:extLst>
                <a:ext uri="{FF2B5EF4-FFF2-40B4-BE49-F238E27FC236}">
                  <a16:creationId xmlns:a16="http://schemas.microsoft.com/office/drawing/2014/main" id="{A585424A-57D5-7BE2-E387-D3B864BB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8" name="Freeform 377">
              <a:extLst>
                <a:ext uri="{FF2B5EF4-FFF2-40B4-BE49-F238E27FC236}">
                  <a16:creationId xmlns:a16="http://schemas.microsoft.com/office/drawing/2014/main" id="{594871EB-8DDD-F4B6-6DB6-E2D018BC9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9" name="Freeform 378">
              <a:extLst>
                <a:ext uri="{FF2B5EF4-FFF2-40B4-BE49-F238E27FC236}">
                  <a16:creationId xmlns:a16="http://schemas.microsoft.com/office/drawing/2014/main" id="{91F81B96-326A-3CC4-E429-DE19FD0D9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0" name="Oval 379">
              <a:extLst>
                <a:ext uri="{FF2B5EF4-FFF2-40B4-BE49-F238E27FC236}">
                  <a16:creationId xmlns:a16="http://schemas.microsoft.com/office/drawing/2014/main" id="{AC033FFC-54E5-6498-138B-9C47DF7C0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1" name="Oval 380">
              <a:extLst>
                <a:ext uri="{FF2B5EF4-FFF2-40B4-BE49-F238E27FC236}">
                  <a16:creationId xmlns:a16="http://schemas.microsoft.com/office/drawing/2014/main" id="{32BC7CDD-31DA-FC8B-AF9A-59A73DEE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2" name="Freeform 381">
              <a:extLst>
                <a:ext uri="{FF2B5EF4-FFF2-40B4-BE49-F238E27FC236}">
                  <a16:creationId xmlns:a16="http://schemas.microsoft.com/office/drawing/2014/main" id="{5E66FE71-9846-B390-6594-900FD2BE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3" name="Freeform 382">
              <a:extLst>
                <a:ext uri="{FF2B5EF4-FFF2-40B4-BE49-F238E27FC236}">
                  <a16:creationId xmlns:a16="http://schemas.microsoft.com/office/drawing/2014/main" id="{26DE3057-247B-1435-5201-4EC80E370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4" name="Freeform 383">
              <a:extLst>
                <a:ext uri="{FF2B5EF4-FFF2-40B4-BE49-F238E27FC236}">
                  <a16:creationId xmlns:a16="http://schemas.microsoft.com/office/drawing/2014/main" id="{DE6A8B08-61D5-B46C-693D-0239BFD6A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5" name="Freeform 384">
              <a:extLst>
                <a:ext uri="{FF2B5EF4-FFF2-40B4-BE49-F238E27FC236}">
                  <a16:creationId xmlns:a16="http://schemas.microsoft.com/office/drawing/2014/main" id="{5A09E0C4-DC0A-F292-03BA-37ACE4D2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6" name="Freeform 385">
              <a:extLst>
                <a:ext uri="{FF2B5EF4-FFF2-40B4-BE49-F238E27FC236}">
                  <a16:creationId xmlns:a16="http://schemas.microsoft.com/office/drawing/2014/main" id="{8DE325F5-49FE-A8BA-6D7E-0FD657901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7" name="Freeform 397">
              <a:extLst>
                <a:ext uri="{FF2B5EF4-FFF2-40B4-BE49-F238E27FC236}">
                  <a16:creationId xmlns:a16="http://schemas.microsoft.com/office/drawing/2014/main" id="{EEFC5FFF-F977-0C0D-AA08-69AC32396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8" name="Freeform 398">
              <a:extLst>
                <a:ext uri="{FF2B5EF4-FFF2-40B4-BE49-F238E27FC236}">
                  <a16:creationId xmlns:a16="http://schemas.microsoft.com/office/drawing/2014/main" id="{6CEF5634-4B58-318C-3125-711C50F44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399">
              <a:extLst>
                <a:ext uri="{FF2B5EF4-FFF2-40B4-BE49-F238E27FC236}">
                  <a16:creationId xmlns:a16="http://schemas.microsoft.com/office/drawing/2014/main" id="{E1B89449-4229-8CD8-5804-AE15ED397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00">
              <a:extLst>
                <a:ext uri="{FF2B5EF4-FFF2-40B4-BE49-F238E27FC236}">
                  <a16:creationId xmlns:a16="http://schemas.microsoft.com/office/drawing/2014/main" id="{E82289AC-1E32-1D1B-C445-BF23255AA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401">
              <a:extLst>
                <a:ext uri="{FF2B5EF4-FFF2-40B4-BE49-F238E27FC236}">
                  <a16:creationId xmlns:a16="http://schemas.microsoft.com/office/drawing/2014/main" id="{7A1160E8-A932-2797-13E7-825560173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402">
              <a:extLst>
                <a:ext uri="{FF2B5EF4-FFF2-40B4-BE49-F238E27FC236}">
                  <a16:creationId xmlns:a16="http://schemas.microsoft.com/office/drawing/2014/main" id="{05C6F2CA-A290-26C1-8BB5-37B615882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403">
              <a:extLst>
                <a:ext uri="{FF2B5EF4-FFF2-40B4-BE49-F238E27FC236}">
                  <a16:creationId xmlns:a16="http://schemas.microsoft.com/office/drawing/2014/main" id="{BC56BA83-E9B9-C738-9DEF-ACBC4D785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404">
              <a:extLst>
                <a:ext uri="{FF2B5EF4-FFF2-40B4-BE49-F238E27FC236}">
                  <a16:creationId xmlns:a16="http://schemas.microsoft.com/office/drawing/2014/main" id="{98C9507B-0ED8-138A-FF92-361F84698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405">
              <a:extLst>
                <a:ext uri="{FF2B5EF4-FFF2-40B4-BE49-F238E27FC236}">
                  <a16:creationId xmlns:a16="http://schemas.microsoft.com/office/drawing/2014/main" id="{B5E2108A-7686-7123-0F97-D9638AF29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418">
              <a:extLst>
                <a:ext uri="{FF2B5EF4-FFF2-40B4-BE49-F238E27FC236}">
                  <a16:creationId xmlns:a16="http://schemas.microsoft.com/office/drawing/2014/main" id="{FF573C7E-AD72-4C53-37DB-D06FF450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419">
              <a:extLst>
                <a:ext uri="{FF2B5EF4-FFF2-40B4-BE49-F238E27FC236}">
                  <a16:creationId xmlns:a16="http://schemas.microsoft.com/office/drawing/2014/main" id="{4FA07065-AD2F-2A57-92F4-73856404C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8" name="Freeform 420">
              <a:extLst>
                <a:ext uri="{FF2B5EF4-FFF2-40B4-BE49-F238E27FC236}">
                  <a16:creationId xmlns:a16="http://schemas.microsoft.com/office/drawing/2014/main" id="{C39AF497-6594-6928-A5FE-462746400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9" name="Freeform 421">
              <a:extLst>
                <a:ext uri="{FF2B5EF4-FFF2-40B4-BE49-F238E27FC236}">
                  <a16:creationId xmlns:a16="http://schemas.microsoft.com/office/drawing/2014/main" id="{A5FB3BCD-3461-165D-98EB-3E9D8E9F4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0" name="Freeform 422">
              <a:extLst>
                <a:ext uri="{FF2B5EF4-FFF2-40B4-BE49-F238E27FC236}">
                  <a16:creationId xmlns:a16="http://schemas.microsoft.com/office/drawing/2014/main" id="{D4AA5D36-E1FF-7943-8993-A59A6F69B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1" name="Oval 423">
              <a:extLst>
                <a:ext uri="{FF2B5EF4-FFF2-40B4-BE49-F238E27FC236}">
                  <a16:creationId xmlns:a16="http://schemas.microsoft.com/office/drawing/2014/main" id="{7EF264E8-67FD-BFC2-3BD6-172F0015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2" name="Freeform 424">
              <a:extLst>
                <a:ext uri="{FF2B5EF4-FFF2-40B4-BE49-F238E27FC236}">
                  <a16:creationId xmlns:a16="http://schemas.microsoft.com/office/drawing/2014/main" id="{6EB09605-EBEF-A9E0-484D-BA4F1CD2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3" name="Freeform 425">
              <a:extLst>
                <a:ext uri="{FF2B5EF4-FFF2-40B4-BE49-F238E27FC236}">
                  <a16:creationId xmlns:a16="http://schemas.microsoft.com/office/drawing/2014/main" id="{194F1153-19A8-36A8-0539-FAC427B7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4" name="Freeform 426">
              <a:extLst>
                <a:ext uri="{FF2B5EF4-FFF2-40B4-BE49-F238E27FC236}">
                  <a16:creationId xmlns:a16="http://schemas.microsoft.com/office/drawing/2014/main" id="{4E2A5790-8F22-28C6-B09F-0D3202C6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5" name="Freeform 438">
              <a:extLst>
                <a:ext uri="{FF2B5EF4-FFF2-40B4-BE49-F238E27FC236}">
                  <a16:creationId xmlns:a16="http://schemas.microsoft.com/office/drawing/2014/main" id="{E435D6BD-0BCF-0DCF-33AD-989F1BEB6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6" name="Freeform 439">
              <a:extLst>
                <a:ext uri="{FF2B5EF4-FFF2-40B4-BE49-F238E27FC236}">
                  <a16:creationId xmlns:a16="http://schemas.microsoft.com/office/drawing/2014/main" id="{49161DE5-07A3-9B78-8124-4CBD0681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7" name="Freeform 440">
              <a:extLst>
                <a:ext uri="{FF2B5EF4-FFF2-40B4-BE49-F238E27FC236}">
                  <a16:creationId xmlns:a16="http://schemas.microsoft.com/office/drawing/2014/main" id="{53F3B992-1AEF-7D87-4F96-31AFD8AC0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8" name="Freeform 441">
              <a:extLst>
                <a:ext uri="{FF2B5EF4-FFF2-40B4-BE49-F238E27FC236}">
                  <a16:creationId xmlns:a16="http://schemas.microsoft.com/office/drawing/2014/main" id="{5300C617-319C-9C4E-37C5-9B68A0450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Freeform 442">
              <a:extLst>
                <a:ext uri="{FF2B5EF4-FFF2-40B4-BE49-F238E27FC236}">
                  <a16:creationId xmlns:a16="http://schemas.microsoft.com/office/drawing/2014/main" id="{11038D8D-7D4A-5399-DAEC-DF4788F98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Oval 443">
              <a:extLst>
                <a:ext uri="{FF2B5EF4-FFF2-40B4-BE49-F238E27FC236}">
                  <a16:creationId xmlns:a16="http://schemas.microsoft.com/office/drawing/2014/main" id="{10157CFA-F41F-1FFF-68DD-635AB93A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Oval 444">
              <a:extLst>
                <a:ext uri="{FF2B5EF4-FFF2-40B4-BE49-F238E27FC236}">
                  <a16:creationId xmlns:a16="http://schemas.microsoft.com/office/drawing/2014/main" id="{B7940A9E-A578-F60A-94B3-3075B72E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445">
              <a:extLst>
                <a:ext uri="{FF2B5EF4-FFF2-40B4-BE49-F238E27FC236}">
                  <a16:creationId xmlns:a16="http://schemas.microsoft.com/office/drawing/2014/main" id="{1F718683-828E-F00B-ADB7-968CF79EC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446">
              <a:extLst>
                <a:ext uri="{FF2B5EF4-FFF2-40B4-BE49-F238E27FC236}">
                  <a16:creationId xmlns:a16="http://schemas.microsoft.com/office/drawing/2014/main" id="{0C7588BD-2949-A61F-69D7-408607808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458">
              <a:extLst>
                <a:ext uri="{FF2B5EF4-FFF2-40B4-BE49-F238E27FC236}">
                  <a16:creationId xmlns:a16="http://schemas.microsoft.com/office/drawing/2014/main" id="{08F10C8D-00C5-D7FC-888E-62233321E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459">
              <a:extLst>
                <a:ext uri="{FF2B5EF4-FFF2-40B4-BE49-F238E27FC236}">
                  <a16:creationId xmlns:a16="http://schemas.microsoft.com/office/drawing/2014/main" id="{499B3F6B-7B05-886E-A0BE-BA6F724DA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460">
              <a:extLst>
                <a:ext uri="{FF2B5EF4-FFF2-40B4-BE49-F238E27FC236}">
                  <a16:creationId xmlns:a16="http://schemas.microsoft.com/office/drawing/2014/main" id="{BAE165A0-6F15-A878-0345-4204A9628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461">
              <a:extLst>
                <a:ext uri="{FF2B5EF4-FFF2-40B4-BE49-F238E27FC236}">
                  <a16:creationId xmlns:a16="http://schemas.microsoft.com/office/drawing/2014/main" id="{2B5D4927-B844-2FC4-0651-9F09402D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8" name="Freeform 462">
              <a:extLst>
                <a:ext uri="{FF2B5EF4-FFF2-40B4-BE49-F238E27FC236}">
                  <a16:creationId xmlns:a16="http://schemas.microsoft.com/office/drawing/2014/main" id="{2A7C02A9-A9AB-4719-2976-A05E3C02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9" name="Freeform 463">
              <a:extLst>
                <a:ext uri="{FF2B5EF4-FFF2-40B4-BE49-F238E27FC236}">
                  <a16:creationId xmlns:a16="http://schemas.microsoft.com/office/drawing/2014/main" id="{2560C22F-EEA2-3C71-00F4-702FA9D11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0" name="Freeform 464">
              <a:extLst>
                <a:ext uri="{FF2B5EF4-FFF2-40B4-BE49-F238E27FC236}">
                  <a16:creationId xmlns:a16="http://schemas.microsoft.com/office/drawing/2014/main" id="{9BF87EDD-DCEB-8379-B695-60C1457C6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1" name="Freeform 465">
              <a:extLst>
                <a:ext uri="{FF2B5EF4-FFF2-40B4-BE49-F238E27FC236}">
                  <a16:creationId xmlns:a16="http://schemas.microsoft.com/office/drawing/2014/main" id="{529B08BA-BFA1-0358-D942-0CFC63A5A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2" name="Freeform 466">
              <a:extLst>
                <a:ext uri="{FF2B5EF4-FFF2-40B4-BE49-F238E27FC236}">
                  <a16:creationId xmlns:a16="http://schemas.microsoft.com/office/drawing/2014/main" id="{DD5F57BD-E26D-72F2-9541-46A5108D8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3" name="Freeform 478">
              <a:extLst>
                <a:ext uri="{FF2B5EF4-FFF2-40B4-BE49-F238E27FC236}">
                  <a16:creationId xmlns:a16="http://schemas.microsoft.com/office/drawing/2014/main" id="{B4C432B0-BEB2-380B-F551-0A7199AB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4" name="Freeform 479">
              <a:extLst>
                <a:ext uri="{FF2B5EF4-FFF2-40B4-BE49-F238E27FC236}">
                  <a16:creationId xmlns:a16="http://schemas.microsoft.com/office/drawing/2014/main" id="{AD41CA35-6E62-086A-C6B4-23D6F2E17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5" name="Freeform 480">
              <a:extLst>
                <a:ext uri="{FF2B5EF4-FFF2-40B4-BE49-F238E27FC236}">
                  <a16:creationId xmlns:a16="http://schemas.microsoft.com/office/drawing/2014/main" id="{915A92BC-299A-89F4-3162-2229D674F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6" name="Freeform 481">
              <a:extLst>
                <a:ext uri="{FF2B5EF4-FFF2-40B4-BE49-F238E27FC236}">
                  <a16:creationId xmlns:a16="http://schemas.microsoft.com/office/drawing/2014/main" id="{95A0D4F1-6935-B633-C438-2C2FE431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7" name="Freeform 482">
              <a:extLst>
                <a:ext uri="{FF2B5EF4-FFF2-40B4-BE49-F238E27FC236}">
                  <a16:creationId xmlns:a16="http://schemas.microsoft.com/office/drawing/2014/main" id="{93C0E57D-98AF-9A8F-7382-105E6C071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8" name="Freeform 483">
              <a:extLst>
                <a:ext uri="{FF2B5EF4-FFF2-40B4-BE49-F238E27FC236}">
                  <a16:creationId xmlns:a16="http://schemas.microsoft.com/office/drawing/2014/main" id="{7BC30182-32B4-A8BE-A012-FB5F6E350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484">
              <a:extLst>
                <a:ext uri="{FF2B5EF4-FFF2-40B4-BE49-F238E27FC236}">
                  <a16:creationId xmlns:a16="http://schemas.microsoft.com/office/drawing/2014/main" id="{A4AFC230-8A26-2BD6-3BA4-FA5D42D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485">
              <a:extLst>
                <a:ext uri="{FF2B5EF4-FFF2-40B4-BE49-F238E27FC236}">
                  <a16:creationId xmlns:a16="http://schemas.microsoft.com/office/drawing/2014/main" id="{196B6DFC-26A9-1983-9881-7AA62700F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486">
              <a:extLst>
                <a:ext uri="{FF2B5EF4-FFF2-40B4-BE49-F238E27FC236}">
                  <a16:creationId xmlns:a16="http://schemas.microsoft.com/office/drawing/2014/main" id="{543E5B3F-A994-6576-47CD-A931CED19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498">
              <a:extLst>
                <a:ext uri="{FF2B5EF4-FFF2-40B4-BE49-F238E27FC236}">
                  <a16:creationId xmlns:a16="http://schemas.microsoft.com/office/drawing/2014/main" id="{F1EE7854-91B7-89C0-4118-5FE17CB48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Oval 499">
              <a:extLst>
                <a:ext uri="{FF2B5EF4-FFF2-40B4-BE49-F238E27FC236}">
                  <a16:creationId xmlns:a16="http://schemas.microsoft.com/office/drawing/2014/main" id="{6130D860-D444-5ECA-7625-DC9C59C6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00">
              <a:extLst>
                <a:ext uri="{FF2B5EF4-FFF2-40B4-BE49-F238E27FC236}">
                  <a16:creationId xmlns:a16="http://schemas.microsoft.com/office/drawing/2014/main" id="{1ED566D0-6EC4-8444-501C-5535EED9F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01">
              <a:extLst>
                <a:ext uri="{FF2B5EF4-FFF2-40B4-BE49-F238E27FC236}">
                  <a16:creationId xmlns:a16="http://schemas.microsoft.com/office/drawing/2014/main" id="{75402C3D-A4B2-8A73-6285-A6DDD9375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02">
              <a:extLst>
                <a:ext uri="{FF2B5EF4-FFF2-40B4-BE49-F238E27FC236}">
                  <a16:creationId xmlns:a16="http://schemas.microsoft.com/office/drawing/2014/main" id="{CB03C726-9602-D7DC-4C32-AB6FAB50E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03">
              <a:extLst>
                <a:ext uri="{FF2B5EF4-FFF2-40B4-BE49-F238E27FC236}">
                  <a16:creationId xmlns:a16="http://schemas.microsoft.com/office/drawing/2014/main" id="{691FD724-969D-EB12-AFE2-641624DA9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8" name="Freeform 504">
              <a:extLst>
                <a:ext uri="{FF2B5EF4-FFF2-40B4-BE49-F238E27FC236}">
                  <a16:creationId xmlns:a16="http://schemas.microsoft.com/office/drawing/2014/main" id="{8A1F3841-03B8-284B-E3CF-AA833ED61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9" name="Freeform 505">
              <a:extLst>
                <a:ext uri="{FF2B5EF4-FFF2-40B4-BE49-F238E27FC236}">
                  <a16:creationId xmlns:a16="http://schemas.microsoft.com/office/drawing/2014/main" id="{86DC976C-2D94-D38B-5073-26953477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0" name="Freeform 506">
              <a:extLst>
                <a:ext uri="{FF2B5EF4-FFF2-40B4-BE49-F238E27FC236}">
                  <a16:creationId xmlns:a16="http://schemas.microsoft.com/office/drawing/2014/main" id="{5B652EF3-B7CC-1F16-063A-3C1F43B35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1" name="Oval 518">
              <a:extLst>
                <a:ext uri="{FF2B5EF4-FFF2-40B4-BE49-F238E27FC236}">
                  <a16:creationId xmlns:a16="http://schemas.microsoft.com/office/drawing/2014/main" id="{C75DA373-977C-C7FB-A51F-0E7ADA953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2" name="Freeform 519">
              <a:extLst>
                <a:ext uri="{FF2B5EF4-FFF2-40B4-BE49-F238E27FC236}">
                  <a16:creationId xmlns:a16="http://schemas.microsoft.com/office/drawing/2014/main" id="{804AAD77-DE2B-102F-576F-184222CA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3" name="Freeform 520">
              <a:extLst>
                <a:ext uri="{FF2B5EF4-FFF2-40B4-BE49-F238E27FC236}">
                  <a16:creationId xmlns:a16="http://schemas.microsoft.com/office/drawing/2014/main" id="{7C22ED0C-CC7D-93DF-E8F4-611D8AE95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4" name="Freeform 521">
              <a:extLst>
                <a:ext uri="{FF2B5EF4-FFF2-40B4-BE49-F238E27FC236}">
                  <a16:creationId xmlns:a16="http://schemas.microsoft.com/office/drawing/2014/main" id="{A88C632A-5DA2-03A0-DF1D-609CBE962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5" name="Freeform 522">
              <a:extLst>
                <a:ext uri="{FF2B5EF4-FFF2-40B4-BE49-F238E27FC236}">
                  <a16:creationId xmlns:a16="http://schemas.microsoft.com/office/drawing/2014/main" id="{B5BEAE05-6D80-186E-36CF-0AEA4713D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6" name="Freeform 523">
              <a:extLst>
                <a:ext uri="{FF2B5EF4-FFF2-40B4-BE49-F238E27FC236}">
                  <a16:creationId xmlns:a16="http://schemas.microsoft.com/office/drawing/2014/main" id="{0487BF27-53F8-8FA0-42C0-239C5ECB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7" name="Freeform 524">
              <a:extLst>
                <a:ext uri="{FF2B5EF4-FFF2-40B4-BE49-F238E27FC236}">
                  <a16:creationId xmlns:a16="http://schemas.microsoft.com/office/drawing/2014/main" id="{E49FA7B6-2547-F65D-1B93-33859EE57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8" name="Freeform 525">
              <a:extLst>
                <a:ext uri="{FF2B5EF4-FFF2-40B4-BE49-F238E27FC236}">
                  <a16:creationId xmlns:a16="http://schemas.microsoft.com/office/drawing/2014/main" id="{1EE9A3C6-383B-C936-EA4D-F5D94D84B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26">
              <a:extLst>
                <a:ext uri="{FF2B5EF4-FFF2-40B4-BE49-F238E27FC236}">
                  <a16:creationId xmlns:a16="http://schemas.microsoft.com/office/drawing/2014/main" id="{03A5E4E6-D91B-1015-1007-BFB0CACD5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38">
              <a:extLst>
                <a:ext uri="{FF2B5EF4-FFF2-40B4-BE49-F238E27FC236}">
                  <a16:creationId xmlns:a16="http://schemas.microsoft.com/office/drawing/2014/main" id="{31BADE55-464A-8B70-4C55-576193B58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Freeform 539">
              <a:extLst>
                <a:ext uri="{FF2B5EF4-FFF2-40B4-BE49-F238E27FC236}">
                  <a16:creationId xmlns:a16="http://schemas.microsoft.com/office/drawing/2014/main" id="{64C1B046-1FE7-7211-F42D-9C4F436CC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40">
              <a:extLst>
                <a:ext uri="{FF2B5EF4-FFF2-40B4-BE49-F238E27FC236}">
                  <a16:creationId xmlns:a16="http://schemas.microsoft.com/office/drawing/2014/main" id="{2EAC4B37-3920-0FA7-0A68-E01867024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Oval 541">
              <a:extLst>
                <a:ext uri="{FF2B5EF4-FFF2-40B4-BE49-F238E27FC236}">
                  <a16:creationId xmlns:a16="http://schemas.microsoft.com/office/drawing/2014/main" id="{F40761D5-6431-D7FC-EBB4-4E3551CA6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42">
              <a:extLst>
                <a:ext uri="{FF2B5EF4-FFF2-40B4-BE49-F238E27FC236}">
                  <a16:creationId xmlns:a16="http://schemas.microsoft.com/office/drawing/2014/main" id="{BB73C7BF-9530-3229-E720-A8E5A7DD2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43">
              <a:extLst>
                <a:ext uri="{FF2B5EF4-FFF2-40B4-BE49-F238E27FC236}">
                  <a16:creationId xmlns:a16="http://schemas.microsoft.com/office/drawing/2014/main" id="{6563E250-B86A-2C10-33F1-2BCF4348D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44">
              <a:extLst>
                <a:ext uri="{FF2B5EF4-FFF2-40B4-BE49-F238E27FC236}">
                  <a16:creationId xmlns:a16="http://schemas.microsoft.com/office/drawing/2014/main" id="{B42905EA-8D34-BD31-2892-C066806D8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45">
              <a:extLst>
                <a:ext uri="{FF2B5EF4-FFF2-40B4-BE49-F238E27FC236}">
                  <a16:creationId xmlns:a16="http://schemas.microsoft.com/office/drawing/2014/main" id="{3FB9B579-8395-4591-C5F9-CBE016E1A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8" name="Freeform 546">
              <a:extLst>
                <a:ext uri="{FF2B5EF4-FFF2-40B4-BE49-F238E27FC236}">
                  <a16:creationId xmlns:a16="http://schemas.microsoft.com/office/drawing/2014/main" id="{BFF062EB-A034-1A0F-EC36-57E0A4D1E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9" name="Freeform 558">
              <a:extLst>
                <a:ext uri="{FF2B5EF4-FFF2-40B4-BE49-F238E27FC236}">
                  <a16:creationId xmlns:a16="http://schemas.microsoft.com/office/drawing/2014/main" id="{1E4A59B4-E7EF-669C-BE36-DE5426D6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0" name="Freeform 559">
              <a:extLst>
                <a:ext uri="{FF2B5EF4-FFF2-40B4-BE49-F238E27FC236}">
                  <a16:creationId xmlns:a16="http://schemas.microsoft.com/office/drawing/2014/main" id="{0CBA6348-9401-63C7-7DE1-8ADCD07D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1" name="Oval 560">
              <a:extLst>
                <a:ext uri="{FF2B5EF4-FFF2-40B4-BE49-F238E27FC236}">
                  <a16:creationId xmlns:a16="http://schemas.microsoft.com/office/drawing/2014/main" id="{E99153CE-3ECD-378B-6E38-D7F266E37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2" name="Oval 561">
              <a:extLst>
                <a:ext uri="{FF2B5EF4-FFF2-40B4-BE49-F238E27FC236}">
                  <a16:creationId xmlns:a16="http://schemas.microsoft.com/office/drawing/2014/main" id="{643CB6CE-4078-1BCA-4419-1D7BB37A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3" name="Freeform 562">
              <a:extLst>
                <a:ext uri="{FF2B5EF4-FFF2-40B4-BE49-F238E27FC236}">
                  <a16:creationId xmlns:a16="http://schemas.microsoft.com/office/drawing/2014/main" id="{A63574FA-3AA1-4F75-8FD9-0C466E01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4" name="Freeform 563">
              <a:extLst>
                <a:ext uri="{FF2B5EF4-FFF2-40B4-BE49-F238E27FC236}">
                  <a16:creationId xmlns:a16="http://schemas.microsoft.com/office/drawing/2014/main" id="{0DB05100-20A3-CAA8-7E81-323FCC17C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5" name="Freeform 564">
              <a:extLst>
                <a:ext uri="{FF2B5EF4-FFF2-40B4-BE49-F238E27FC236}">
                  <a16:creationId xmlns:a16="http://schemas.microsoft.com/office/drawing/2014/main" id="{BAB04E95-0944-CB97-0016-A4E494BB7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6" name="Freeform 565">
              <a:extLst>
                <a:ext uri="{FF2B5EF4-FFF2-40B4-BE49-F238E27FC236}">
                  <a16:creationId xmlns:a16="http://schemas.microsoft.com/office/drawing/2014/main" id="{1CB139FF-BD6B-2301-82CB-170216AE6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7" name="Freeform 566">
              <a:extLst>
                <a:ext uri="{FF2B5EF4-FFF2-40B4-BE49-F238E27FC236}">
                  <a16:creationId xmlns:a16="http://schemas.microsoft.com/office/drawing/2014/main" id="{859A53B8-78F2-0810-DD6A-53EE21BDD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8" name="Freeform 578">
              <a:extLst>
                <a:ext uri="{FF2B5EF4-FFF2-40B4-BE49-F238E27FC236}">
                  <a16:creationId xmlns:a16="http://schemas.microsoft.com/office/drawing/2014/main" id="{9C2923CF-F431-B839-AF07-208B290B7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9">
              <a:extLst>
                <a:ext uri="{FF2B5EF4-FFF2-40B4-BE49-F238E27FC236}">
                  <a16:creationId xmlns:a16="http://schemas.microsoft.com/office/drawing/2014/main" id="{691089AC-784C-8E00-04E8-7EB9345E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80">
              <a:extLst>
                <a:ext uri="{FF2B5EF4-FFF2-40B4-BE49-F238E27FC236}">
                  <a16:creationId xmlns:a16="http://schemas.microsoft.com/office/drawing/2014/main" id="{1B098E65-068B-A1F5-F307-BC3BEC0D0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1">
              <a:extLst>
                <a:ext uri="{FF2B5EF4-FFF2-40B4-BE49-F238E27FC236}">
                  <a16:creationId xmlns:a16="http://schemas.microsoft.com/office/drawing/2014/main" id="{76B6200E-F75D-B114-F946-755A2585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2">
              <a:extLst>
                <a:ext uri="{FF2B5EF4-FFF2-40B4-BE49-F238E27FC236}">
                  <a16:creationId xmlns:a16="http://schemas.microsoft.com/office/drawing/2014/main" id="{73B6EAE6-E34B-588E-46BB-CC6C513B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Oval 583">
              <a:extLst>
                <a:ext uri="{FF2B5EF4-FFF2-40B4-BE49-F238E27FC236}">
                  <a16:creationId xmlns:a16="http://schemas.microsoft.com/office/drawing/2014/main" id="{9DEA0310-C290-7369-039B-2153C3AF9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Freeform 584">
              <a:extLst>
                <a:ext uri="{FF2B5EF4-FFF2-40B4-BE49-F238E27FC236}">
                  <a16:creationId xmlns:a16="http://schemas.microsoft.com/office/drawing/2014/main" id="{4EFD8918-90AF-FBE9-7F14-B4FCECD0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5">
              <a:extLst>
                <a:ext uri="{FF2B5EF4-FFF2-40B4-BE49-F238E27FC236}">
                  <a16:creationId xmlns:a16="http://schemas.microsoft.com/office/drawing/2014/main" id="{577D71A9-BA6F-8CBD-6E33-13862B814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6">
              <a:extLst>
                <a:ext uri="{FF2B5EF4-FFF2-40B4-BE49-F238E27FC236}">
                  <a16:creationId xmlns:a16="http://schemas.microsoft.com/office/drawing/2014/main" id="{BE7ECED0-BABD-9D73-A860-7324232B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98">
              <a:extLst>
                <a:ext uri="{FF2B5EF4-FFF2-40B4-BE49-F238E27FC236}">
                  <a16:creationId xmlns:a16="http://schemas.microsoft.com/office/drawing/2014/main" id="{CB72995A-43BB-9886-354D-76ADD6F9E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8" name="Freeform 599">
              <a:extLst>
                <a:ext uri="{FF2B5EF4-FFF2-40B4-BE49-F238E27FC236}">
                  <a16:creationId xmlns:a16="http://schemas.microsoft.com/office/drawing/2014/main" id="{E14CF14F-5A97-9EA1-5F25-6390CD2DD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9" name="Freeform 600">
              <a:extLst>
                <a:ext uri="{FF2B5EF4-FFF2-40B4-BE49-F238E27FC236}">
                  <a16:creationId xmlns:a16="http://schemas.microsoft.com/office/drawing/2014/main" id="{663BBF12-3A7B-2E6F-F151-B6DBA4C5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0" name="Freeform 601">
              <a:extLst>
                <a:ext uri="{FF2B5EF4-FFF2-40B4-BE49-F238E27FC236}">
                  <a16:creationId xmlns:a16="http://schemas.microsoft.com/office/drawing/2014/main" id="{BA0B4491-88B8-20A9-9E68-08875E01B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1" name="Freeform 602">
              <a:extLst>
                <a:ext uri="{FF2B5EF4-FFF2-40B4-BE49-F238E27FC236}">
                  <a16:creationId xmlns:a16="http://schemas.microsoft.com/office/drawing/2014/main" id="{D38F8CAC-8AE7-973E-8C1B-D60055FD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Oval 603">
              <a:extLst>
                <a:ext uri="{FF2B5EF4-FFF2-40B4-BE49-F238E27FC236}">
                  <a16:creationId xmlns:a16="http://schemas.microsoft.com/office/drawing/2014/main" id="{AB777C9D-0D42-A6C0-37E2-34A26F6B0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Oval 604">
              <a:extLst>
                <a:ext uri="{FF2B5EF4-FFF2-40B4-BE49-F238E27FC236}">
                  <a16:creationId xmlns:a16="http://schemas.microsoft.com/office/drawing/2014/main" id="{326498A0-D7B2-6225-0154-773986105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Freeform 605">
              <a:extLst>
                <a:ext uri="{FF2B5EF4-FFF2-40B4-BE49-F238E27FC236}">
                  <a16:creationId xmlns:a16="http://schemas.microsoft.com/office/drawing/2014/main" id="{E06EC3D0-0AA0-934F-94FD-A100B4BA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Freeform 606">
              <a:extLst>
                <a:ext uri="{FF2B5EF4-FFF2-40B4-BE49-F238E27FC236}">
                  <a16:creationId xmlns:a16="http://schemas.microsoft.com/office/drawing/2014/main" id="{F7BCA102-1A99-D3C5-4A3F-4F3BCC48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1869F9B1-3ADF-9A7B-16E8-991F96655B9E}"/>
              </a:ext>
            </a:extLst>
          </p:cNvPr>
          <p:cNvGrpSpPr/>
          <p:nvPr userDrawn="1"/>
        </p:nvGrpSpPr>
        <p:grpSpPr>
          <a:xfrm>
            <a:off x="-426172" y="4245886"/>
            <a:ext cx="1507863" cy="1510278"/>
            <a:chOff x="39184" y="-151930"/>
            <a:chExt cx="1309806" cy="1311904"/>
          </a:xfrm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8979EFC8-D0C4-D8B8-180B-E170DABE4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BC628214-81A8-5FAD-1328-967F8906D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D53C56D0-7AE0-AA2D-E652-58154AF5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95D2062E-CE2C-7BBC-EC07-A94A9E4C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ADDE6A18-C241-1683-833A-E6B857179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772B71ED-74F0-E6CB-845F-0A1411CEF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4E4856D8-5526-B5D6-9857-7AC9276E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9A2663BE-EA30-0045-D357-2D55EF052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4FCC8A8A-B25D-7594-007B-38EE055B6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50A22E7E-9930-E406-375C-67F7A7C0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0046D750-28F6-20C6-286A-F6B8BD3E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7E35E656-5525-3E38-0E92-CE977EF74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4A31D876-A2AC-C81E-0DF2-7A0E38F4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121EF516-8534-325E-0168-851A48A93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06518848-CA3D-7D1F-A6F6-8C29A7067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078137A6-4B96-3E12-AB2F-12AD85513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0885CF06-6312-26E7-AA43-4B5123309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84030195-0568-2F3D-6247-F1E79E792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B094E0A9-5A91-2764-64AB-703E5A947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B55678C8-684E-F5C6-6640-4A1295A7E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D909CDCB-258A-3C8D-946B-628502F33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BC8ABB09-CDDE-54F7-D1E0-2009CEA9F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15BACB2F-3812-F13F-1134-A9FFD7C3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450B0BA5-5444-7755-5798-C11E6A526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6D6620AA-F76E-CDF6-6143-7AEB2FEA4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145E18E2-3389-BCF6-87F2-08A42442C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80E51BD7-D2A3-97D9-BFE1-10E090452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3D9B68C3-3FD3-A586-5B1D-39764E804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0CAE32DB-2584-E03B-AB38-94B59CD16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E04F34B5-5CF5-D465-525C-33CBAEBCF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E3751F14-86F8-D264-8B64-93FB2473B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C47BA99D-6809-CA98-3B92-0EB8356FE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43C6E3B0-9A12-7B28-6457-81C83DC4C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0AF53616-29B2-2334-72DC-B53DAB1D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8FCCDB5-5B3D-02FB-2BEB-167BBA82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997492CD-CDE7-427A-A7D2-29C42ADA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096FDB70-8DCC-F85B-8201-835225BC2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253D3263-DBDE-D308-C9A0-0130AF89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78FD1FFA-9EBC-509B-16E6-71B81F50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0740672F-7424-2316-DE4C-39FF6C976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2B9F491E-93FD-6835-49F0-12F396B0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BC1BEBF2-F512-D678-C622-C4823E50B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BB201502-E1E7-EA8C-5F84-A3AC60A8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45957882-7612-FFBE-FF48-9D5097794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C4C93CF4-51C8-B160-1D54-0CF24E9FC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69C069A4-B812-60FD-87F2-8B1DBEA12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31C4D95A-72E9-D0AB-1B73-987A57AE6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D6A88D4C-6ADE-CE25-C9F4-78D2D14E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A405F051-06A0-BF91-C142-7377EF455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D00FA151-1AE4-010F-D86D-78E66B299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BFD0D50F-8321-C9BC-1C49-E59BE6AF4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AD9E8D00-5C3D-159A-95FA-CFC9BBB91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F0CAD145-B033-FF0F-A6FC-53A1BA8AF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7286FF32-980A-BC09-80B4-19B2879A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4C21FC76-D94C-5B55-CBB9-92999079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2F78A8C-B51C-2F59-5BA4-7E900C3D7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777BB872-F81D-3E99-EB07-D09DAAEF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C8E5EF7C-9088-9BE6-FC6C-A6015A47A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5A378C8A-683D-BD83-E99B-62F6D5E12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3BAED017-6CC5-65B8-1111-45924F296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2AF6A1A2-EC75-E8F8-82B4-97287E4C8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A75A8088-76F5-DB46-DA21-8841B80A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135810B7-930F-C31A-9CBB-EE12ADC9A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92389D91-054F-3071-C0DA-EA1EB9E3A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A8D800BB-0D83-8CB4-8494-77764CD5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1636AEA4-8ABE-4033-A21D-F4545609F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7FD0F348-08AC-012E-B630-542EA521F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CB167BF7-F791-9E3B-85E7-D511EE9CB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6781B68-F871-7F85-8F65-A592C7EE9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6D1D6F72-89D3-1EAA-3321-6498B580D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AAF7ADD0-96E6-6B2D-5243-519AC150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66360173-D919-5C55-64F0-221CB2EC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AFFCB7BA-ED6E-62CA-0153-AADD3FA7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C6C23CBA-0611-E114-526E-CD5C50083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B50E8927-C622-A3A9-F34C-904691E8F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AC117373-9299-E56E-6F86-FBF8CA165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700FBBD-E5A0-3A03-44C9-86FB0DF1B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ADCDA25-5890-480E-CC43-683445639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DF08DE8-872A-CD35-03FF-A8BF9715D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04104E55-3744-D660-ADC9-59E2C758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9EDADDE3-13F4-14FC-517C-7DAA400C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2FDC3F09-9322-0EE1-2E1D-A592351ED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CF24BB3D-EE00-DDDB-098B-78CD0FF1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F1E136B-C2EE-9FF1-3081-A04EBAE00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DD6CCE2E-C670-538F-B412-C8284E892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46324639-B34D-054E-EE84-3DAC3FFF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15658730-658A-FE6D-1728-3C76403B5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769C3DC8-AB80-74CD-E464-8A8DF134D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06DF445D-F460-88A9-5186-FFFE4C3F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C0EC9134-E06E-AFDC-A28D-555A22F4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FA9954FD-3312-27A9-CE75-635F9DF9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AA42449-6EBB-F487-CB23-44B03804F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22493332-7631-B17D-B081-DE5005AE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78491CA5-5BA8-6598-2BFB-19EA9AB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232339EA-759B-49ED-A86D-0753B8B0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8AC3C04A-B536-E226-8CCD-B6EE969B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51E77321-F1A4-2955-F008-7B2A9AD0A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F00772F9-6788-78D7-51B0-8EB82E68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8FD908CF-D1EA-348B-5FC1-B435D773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29D17CFC-3483-8789-511C-8F196D3E9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5F76E5E-9992-E92A-5F84-40D9133CC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745E5111-135E-B662-93EE-F5463FB64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A7C6F850-D128-601D-D3C4-EFD3DFC42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C3413FBA-8ED3-89FE-E140-66A9AB4D7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3164A91C-6180-6BD3-567F-F9244BCC1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D5F6B6FB-1B5F-1790-FBF6-827B9F719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8C011A0C-81DE-F7E1-05BB-5A4CA6EC8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302CDEE3-724D-CFE5-E769-8A6A123CD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5A19F751-ACC3-CAFA-5BF3-90D431FF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5822E495-0E1E-8439-3B30-3D8BC9ADC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E40FC2C2-556B-0596-6783-4480FF753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5FC08F83-3F8D-CEA1-51C5-AAA652302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F548625C-5E59-78C5-92EE-A4D3E20CD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3FB6A315-0279-5D20-C626-E5D16559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122B29C5-4B3D-3B97-D51C-C31D67960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80402CF2-DEAC-7761-D15F-0322EE767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CE85CF84-CEA7-5BE8-9081-7CBA5209F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1AEB289A-1894-C9BD-81BE-A263F6A6FE8E}"/>
              </a:ext>
            </a:extLst>
          </p:cNvPr>
          <p:cNvGrpSpPr/>
          <p:nvPr userDrawn="1"/>
        </p:nvGrpSpPr>
        <p:grpSpPr>
          <a:xfrm flipH="1">
            <a:off x="8329145" y="-63968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786697A8-0C42-5701-F82D-C9913DC7E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AE15A62A-E122-F299-6F7E-D29E288FE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93701B10-B4E5-37A5-8136-B9EB4824E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BBF110B7-4D47-533A-379D-6B7ED3110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800B48FC-24D0-62E6-94A6-6F8789DCF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4435880E-5761-8C59-8807-62803951C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37445C20-F388-962B-1F45-14778A86B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129DCB00-0623-3B27-9275-0991E3D4F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1F855168-3A02-9F82-68F8-2EE7CF617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6F0ADB5D-6EC3-9752-4717-0CAF7D67F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AEDF27F-621E-5886-739E-56033B60B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B8EDE8CF-8819-DA5A-CE41-6C0EF59E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E70F87B1-6FF6-FB44-4ED0-53EBE7AC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356B7AEA-9073-DCA9-D046-1405B6768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5645E7EE-0E77-CE9B-39E8-5755F9BF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F5F11D96-E56F-C04C-B9E7-50CAB259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06C5EBE1-C713-5D99-777B-74BEE4B1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39A2C946-694E-F244-4812-D7D4F1A0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891131D4-F03C-2A22-48B7-54191CAB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A5AD32E2-5642-DD48-F3CA-50AF753AF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B9A673B9-3586-8F04-3062-E446E811E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00B81DEB-EEA4-CE4E-202C-19F66DFC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45D098FA-4688-4E05-8C91-1B853FDFF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5F16B6CD-3F8A-1E0E-6664-C87185171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FA863D65-10A2-C991-C750-B7676A70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08C87244-E0C3-BA78-4EE5-3F05AF8E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CBAFFE1A-96AC-523C-CEC6-885F68E35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3709263D-EAFB-2CF1-2279-AF359740B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1F0537D3-E74C-A603-A130-CE0BC3AC6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5A817384-8946-7641-E46D-CD9B326CB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6088C79D-3A37-2535-663F-FE02CF6E4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5893BB48-B2E5-9EB6-928C-5BCB5919A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9C86D1E6-646B-6F5A-3147-40DA976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915A773F-281F-588D-5F63-9023ADA6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90C9F37F-CA03-FEDA-3061-05C0F9B2D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5731486D-7ED9-EF69-D676-33597FBE9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DA844360-BF5C-AAD9-3E78-A2FE3168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06132149-15C3-BF99-DF8F-C613D76E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2614704F-AA0A-43B2-D1D5-6534067B2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EDCFDE8C-4615-2009-8C37-399381580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83208649-66A8-42AE-4EFA-133BD2F5B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30CDB1A1-E314-FBA5-0CCF-623E0899E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26421220-75E1-D8E7-914A-241985391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1BF6839C-74C8-E9A6-D2F4-BC413DA8B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D7CD945B-A4BF-338D-2CE5-681E860F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EC528A84-ED52-8475-9E2A-6AB3C5904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EFA28DD5-D872-958A-E487-2B6E215B1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4D1A215E-5664-06E5-B072-A1FCD1424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9E277024-1384-82B8-ECC1-3449B0F1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B08B7D52-E5D6-BFB3-E8B8-59210188C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CD7D5ABD-6484-FCB7-8181-7A45619C7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726E5EA4-56B5-FCDF-1EF3-1A3A7E1B0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8C4BDF4-C673-27C6-6BF0-B8832818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9748EDA5-B828-092B-5592-E4CF6D8D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F4511118-13A1-34F9-F844-665959972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1CCAF0DC-C56A-83CC-0403-7CDCDA4D8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02E4E89C-D3D1-3E33-A936-4BCD12909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65A93FE9-F8AC-8E1E-CAB5-4276B7930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896CAE93-7523-960B-FE8B-8301E162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62FF9716-7C2A-BE52-6A5F-E58F8F6EE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E3AAFB6B-B7AF-C412-7D34-A7890CF2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A5875E77-D0D6-F8E9-2D9A-198B39AD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AF87599F-2390-E4FE-9ABD-05D92D6D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6A9F937-7FCB-AB76-0218-B96A5EF2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E4B830FF-2175-86C6-20E8-86E07B37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45FB705F-C926-25F6-9AC1-CCB9D9CDB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710A5D33-3635-B8B0-76A4-352E1292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D7C7AF15-C8F4-44A7-7DED-68C7CC68A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73E2C6CD-81C5-DEB4-54EC-9C091E943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93CB1E2A-3C63-12DE-F982-4F8E9487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F54E8210-D984-36B3-A2B3-CE5154CA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7607BA26-03CC-4DC2-7C01-65B8397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C372BBA6-2CA8-6E50-C331-FB6F1A1F2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C95EBC2A-A9CF-EE7A-1B33-EB5740451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CB10C5C2-7789-611A-2417-CDF54095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D5305040-4CDA-831D-B320-E00FE2439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028922C-35F8-5603-0493-BEE0ABBD7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8737DD05-DD32-B3D2-B5BA-7986C6069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7CC603A3-9A81-AF40-14DD-BE8B5B91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32090E01-E848-ACCE-0253-08CECDE1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561D4FF6-4D1A-DBBD-4B8B-5256D7B65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5A14CCAF-955D-67A3-22E3-C722709E2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089C1AC-E5E6-042A-60B3-6EF85FB7B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7A70138E-4AA8-FC1F-D053-1B0F67345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0ACF30D4-6113-12E4-9B15-58281DDB1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68D014C4-F1C2-4C52-DADE-98BE8E66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0774A84-CEFE-DD3A-9C9B-2E8C0E7B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99F5ADF1-D667-3C66-0C42-46E0A542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FDE5B265-9A66-29AA-C546-CC3FB927F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A2C60D1B-602A-9406-470B-FC462ED5B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A00987A4-32C9-BC83-9DE0-2083E0BD1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5FC9F9AB-6A61-CC82-7386-8BB248B91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7B0F0678-FF75-B86D-82B8-5EC003C1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C3C57E1A-2249-B3CF-F359-7EB58026D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D8623AF-7082-BC23-024A-5264B3163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0440064-DC5F-5B2C-1591-3C4BC807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20A100CC-EA7D-62EA-E176-6A4139D19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9E1515B8-734F-02F2-AC3B-CEF69E667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1A5E801C-1292-EFBB-2917-6823B79D0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3D0B2773-27BE-EE2A-EBBF-9F93A2071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C81BA941-C4DC-6FDB-525A-5CFFCCEB8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595952E7-9B78-923D-1AA5-389E4D07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C0B61EB2-0E79-EC0E-A379-C412333B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4925FB10-5481-92B2-7751-34645D2BC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3CA78E2F-5EA8-B2D2-EA0A-A23F71E6E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9541B9D9-6B6E-AF2E-95AA-AA2990A33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9094B2AC-59BB-0B88-F393-5D77A36B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932FF444-C023-4ED2-2F54-014EA350C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E44B6397-C76F-5CFE-740B-A6E80BEF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3F7CA24B-2FE0-CC67-2A0D-3690F290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56449BA6-CA5F-B8E4-7C2D-E3668793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A37FF3C2-940D-27EC-3C04-F662BE26D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63CFB13C-758C-2AA6-760A-EC059DEE9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0FAA3487-60DD-E93A-E7F6-F0FE4ED98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EAF96612-73C8-18E2-EBE7-3B305240E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6A89B892-A518-9D30-D052-58FBEA812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759EFE86-652F-BB2E-0234-AB76F19E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7199CD34-E81B-DEBC-1868-D0EBC671B874}"/>
              </a:ext>
            </a:extLst>
          </p:cNvPr>
          <p:cNvGrpSpPr/>
          <p:nvPr userDrawn="1"/>
        </p:nvGrpSpPr>
        <p:grpSpPr>
          <a:xfrm>
            <a:off x="-481750" y="4102338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7DE5C326-86CD-6426-ADDA-64284D2A3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5BA8993C-9FE2-A5FC-CB99-8080BE8FF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7F7C8FA8-211F-AFC8-8431-3D3791424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BFFE6BB9-B73C-5DB2-49D0-D1C4D300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4C247B38-BF32-C515-AC16-4E203EE3E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63F6E132-3013-8285-7294-11DD7A73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8BFD6815-1899-4C65-84B4-D347AC4D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323432DA-3FFB-8165-CA10-A55173CC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83C0D049-E83E-5FB7-172B-2CC9DE0C3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B40D7070-E1EF-E424-3126-F85DE71B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5E2DC23C-5AF8-4B38-678C-676F3FBFC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DA7F6BB9-5C68-AD71-779B-3E64FFD0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DCFB791F-1763-B985-BA80-AD150B7A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5373AD66-273F-CFD4-185B-9713E3D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A0FA309E-F114-BFC2-2EA5-65484744A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2C18F86B-4214-C870-18AD-B936C8399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8D557B9C-2057-1A61-F14E-0B68772C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C8CDC7C8-7E01-C6C1-0F9B-F5E0BFE0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DA4DAEDB-1960-5D38-C88D-5C51C715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FEC6C131-D4E6-AD4D-BE43-54059B27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82E51217-3791-BA6F-2DA8-75F8C9E91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646C2D4B-3199-72FA-25FA-E25AC498B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8CC88120-E92A-2746-AD86-BFD3C4E3C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1602A9B6-2408-5AD8-748A-28E0C11E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BB5196B5-F96C-5078-B88C-CD0790E34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C9CFD74E-4012-A9B0-DD7D-19445D46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717E77D7-FD47-33B4-AB12-AF8BE1BC9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929ABBFC-FA39-15BF-B319-385D05409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BE317364-4CAC-39E0-6F52-15B185B22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DCD25B61-3A6C-84B6-EA8E-8DA638481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48C050EF-4B88-0945-2149-1909F4C3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0E029039-2640-3B98-CD42-E849337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E21B9E0F-6FDC-E809-CA75-262D6568D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63E0C134-12B5-03A1-F1F1-E5EAD4AC1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3512538-E582-C602-55AD-7C2277179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A23A2E0B-F90E-4D71-E137-C85DEBD9A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71BC9683-530F-A4E1-DF6C-B9981455C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3E1FF49E-55FE-14E6-AB23-C9F059E8A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FFA0B0D6-218A-44C8-A83B-92CF29413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39A72404-44A3-B6FF-70E9-E6FCE7D42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DA8E0066-B0E4-32E7-8397-6A024D8FB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1157C327-9E90-FF6A-3684-E84AB961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CD23F99B-43F3-6E98-00B5-A32DD7274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749D2551-41D6-F098-81BE-642B617E7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319AC92A-0940-8683-96F7-7CC4743F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71E6A5F9-F612-00D3-94BC-88282510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04C2A1FA-D393-9D23-FD0F-6710B26CB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E086619E-FF62-58F0-C3EB-64BB1D03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4EACC1EF-089F-D6F0-13D5-C11D8A55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92E4BCF2-84DB-7C91-BD13-AC1557C6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DA319E02-6CB7-442B-8272-27B636E1B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B9619E00-93A7-5130-573A-6BF36AA5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C378BC45-49A7-E8ED-3F9B-062946B6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FBB98015-08F4-4FC0-90FB-D3AF12566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AEE0267F-C18D-C6B4-7963-882038E0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DFA98D4-B7FF-D88C-87DA-11BDCFB64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C6AD4DA5-C662-A8EF-9613-7681CA888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32DE67C3-B095-CF08-8279-C5058FFA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9263C65D-4B9C-EC85-40BD-79F09AC4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5537E648-9C51-2AC0-4628-B42FF78B8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0D7A8691-B96B-6695-3DA1-6F618E307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8F3725B0-FDC5-BEE5-55D9-5C0CD636D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9DAAD8D1-8668-11C4-8FE2-EC7FCFFF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75A8C128-AEAB-C336-6071-1D13F7371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E2D96025-DC1F-7954-F870-E18AD9CEA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30FBF349-12E6-F57C-2B90-B2E59EEE7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BAF30721-9985-8D8D-7E4A-F35A999BC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1239A730-3846-EDEE-4F4F-E23FD14D3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3003082-106A-5B86-F2EC-BED0F4A8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5A6A233A-C41E-EC88-8DD2-D8CE47527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743FCB0A-F2E4-4DE4-3628-B59055AE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4290A72C-A952-8101-C7F2-ECC8329D0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D32331B4-2A8F-435C-4323-FFB0C38E3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2067A225-EC69-FC12-32A5-790A8136F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5115182B-9AF4-2882-A50F-D1BD910A1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9A5EA469-E13D-E8D9-AC01-BAC5CF0C9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B31D526-4F15-8FC0-28A6-69AE857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729BC28-95D5-A85E-4599-5C125A48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21F780C-4AA8-1D01-6862-6088E823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BD38EB68-B026-F203-A133-C3BC2AB1C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FFD5D30A-1D66-B0DE-2FCC-85E1C86AD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9EA5D82A-C99D-501E-57C7-AA78FB2E9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7C3406EB-0EAB-3F13-7CAF-B4870A929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C452BAE-E413-7061-D460-FB1C3A5A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08CA0D41-D4C9-991A-83AE-5077CB8E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3E837D9A-540B-BF35-001D-35B0E65C6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525CFED7-6DED-1684-285C-F5F312EBB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847841A0-24C8-78A1-CAE9-5C0F17D1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A4209084-C106-9D02-4FA0-40E76E07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9512A91D-EBB8-968C-AF24-2F98FC81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E740C039-1813-7877-B834-F1E799E5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F46BCF2-5B46-8677-5BE2-BC85D7822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DA64B186-DC40-53A2-E549-49E2A9CF6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F13E9716-0A84-222E-E8CD-515F4CB02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F2AAF0FE-EE6E-8452-96E7-C00744C13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607EB9BE-435A-A864-7DF9-8C09F2963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0F2976D1-CEC8-7D02-1C46-C376640F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2586044A-0F9A-496C-5E6C-2CE6D2504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F60D6CC6-779C-F691-A5D9-E3509A79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91ED5C77-48D5-5949-E831-FF1FA6512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A1AE663-49E8-983E-E41E-500D7CF6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003FD1D3-A550-2870-05AD-F4875646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E1920AA4-7B5A-0A0C-587E-A5E1B82DE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AC9EA8FA-829B-8FA9-A3F6-C32A280D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FDEDEC51-65B5-657A-43D3-E515AB91A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2CC886D6-1761-A1EB-5A21-1E7893DAD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7DBDAA26-3B61-6B11-B93F-78470D43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F2DA07C7-66F7-5CFD-3186-F6F84A06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F9A52906-CBF0-F159-0F35-373778A44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FA08D29C-8CA7-5122-BFB0-F905433BA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35FA1103-6017-D526-64E8-22F2118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91DC5BE4-5DC3-BF91-26DD-BFAAD37FC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7D5F95FB-01E9-0CF9-48C3-A5594479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947F75BA-2A70-0C47-7DEC-B17F95901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CBC2373A-92F5-C1DC-FBDD-8B29253F3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C2445A62-6F2B-036F-8799-A2BEBF77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462FFA54-20CF-A7B5-CCA6-010D76CB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ADF0405F-46DE-533F-7962-FFEB521BEC96}"/>
              </a:ext>
            </a:extLst>
          </p:cNvPr>
          <p:cNvGrpSpPr/>
          <p:nvPr userDrawn="1"/>
        </p:nvGrpSpPr>
        <p:grpSpPr>
          <a:xfrm flipH="1">
            <a:off x="8632886" y="-120502"/>
            <a:ext cx="1507863" cy="1510278"/>
            <a:chOff x="39184" y="-151930"/>
            <a:chExt cx="1309806" cy="1311904"/>
          </a:xfrm>
          <a:solidFill>
            <a:schemeClr val="tx2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8FB48A68-D6C2-D7CB-B379-71C01FEED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8EF770E9-DE11-DAAE-1812-E57B732FF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86B011DF-1678-26F9-A814-0A462763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F5C753C3-A623-F32F-E3FF-057ED5D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1777587F-C9B7-A95B-588F-ADC9F8151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283328FF-1881-6A88-3D78-363FAB2D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F58858F1-A559-4E0E-4F7A-11F8419FB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B4591188-F4DE-9C6D-3A75-00E69980C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379CEB33-1278-6490-8A7E-73BD6289A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A123E215-6E43-22D2-838A-E4F01A8FF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9698EF3-9DF0-476E-3429-C56400D6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27C33C34-0D8A-AAE2-62B2-87E4D1127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1AC0A68C-314F-B3BA-7FCF-CE1CE7A88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B219CB6B-1339-3B5B-B7AA-7EFF7DC5C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74423429-FF60-0494-D87A-05535252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EBD0A504-6606-84E6-3A51-9B12EF6E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6D4A2899-7C4B-FCEF-33A7-204C04966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5379C480-121F-E22B-4577-1127130F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0D61D4EB-7B78-28FF-0C13-C592B416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5DBC8665-2BCC-61E6-B885-9BEE952CE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7CADFA7C-6868-DC8E-2F93-9A79353BA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2F2CD6FC-306A-8349-81BD-41BD64877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03474E5E-BBBE-6D6A-2F42-624720CAF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35DAC2A8-D669-75AC-1642-BD108B697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BA4A0EF5-968C-26F9-319D-8207DDD1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C5B62E49-15E7-0230-3737-98F3EDEA8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6E73E502-4033-538B-8A36-2236BC074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DF06F0A4-205D-7C36-031C-3759BC31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97B6E6CE-592B-7E78-FE4A-4510B75C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39A1B0F6-CD60-64F6-C479-4CCB7FDC4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D05AFDF6-3640-48B8-13D5-6A1705AC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0D22503A-204F-D481-32A1-DEF4B00D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BD06A3E8-E47D-88DF-BECD-69997E273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04A24349-7A81-2DD7-D706-60D02C27F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39D5E00D-5CEE-E011-0AF6-3E6DA220E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F58068B3-5323-0B21-D311-FCCFED24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554C7C55-0E55-0ECE-E5E5-F449767D4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82082C8E-04B4-6A58-B54F-D83159559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A37700E8-46DA-B56A-5CB1-4FFF5C95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CACB906F-DA61-746D-1A0C-97F15A989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E648D660-F49B-D6DA-0913-BEF0C7861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C6FFDE14-1C62-872C-1CFF-9BE33D5C3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C50AEBFE-C156-D695-D733-90824737A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22250783-FF23-1A54-AFEE-EFC3202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BFC7804F-5E8E-C6D0-03A2-031661D60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D27BCBA9-4691-8253-6ACB-DD01B71E9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C5DD3BEB-5BD9-2CBB-C364-BF225D5B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5D35A396-CEAE-3CA9-7929-AD18B4669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BFC75994-FF39-7C43-0F08-ADF12E539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6667C85C-1A65-5C4B-E980-A0B55394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7856E648-5961-593B-4C7A-F643F853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1BCC0C38-0F9A-CA35-C096-05C6786F0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0A92CDE-9159-133E-3653-7F452EEF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D9A48A0E-A58A-E594-75F6-15780A4D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10A16416-17B1-7C7C-3EF6-E0E4F240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30CA7FC0-A3D1-6BB4-FD9B-CA57ECBC3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9BC12D3C-B474-E4C1-3029-F7821F883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AD7C9774-807F-A223-33F8-E8AE28DC6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247C8088-A644-D54C-3236-E5D55A38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18E205A7-07E5-2BC9-FDA3-2B964F049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1D20C188-0006-68B2-4A2F-BFCAF638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E21BF48D-5B78-395E-F7BA-FDDA12DA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1F200692-42E0-2703-840C-680A931A7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BA7BDF3-3FAA-2A3D-C904-8D2967B93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401EF930-7340-562C-C306-8F54B363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728C3DD4-C020-9E61-8A54-BC270332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403A3122-8C89-5D46-9E55-097A0001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93E9D4AB-3918-E307-8941-02099E23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39A1FADB-56CA-842C-0C8B-F95188BB4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8BB85061-8EC2-99DC-DBC2-4A9EE643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D3EE8548-5D04-FEC3-1D0C-643B47EC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1632DC5B-8F8F-38ED-C5BE-7962017B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A7ABA925-5223-F28C-2858-901538B3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9460E9B6-5E04-E970-5112-2327C7D7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E860F32F-164A-B83B-42FB-B5ADC36B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0E0974BD-C5BD-C0E5-1D4D-5366F699D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780BCBB-C121-BF96-95E5-C8462345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97367F99-9BD9-2EE9-A638-316803D52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C939BC6A-7D90-633A-B977-BC2AD412F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E591E329-44F1-C733-ABD6-4FF9A9726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BA03B428-208F-3534-5AB6-392B5648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6408E4DA-EAA7-CDE0-BD63-8914A990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C432136-5F54-A76B-4B52-F84A6821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49A8792F-D2DA-1D96-F00C-C6B1D4168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E1CF51DD-0163-F548-AA7B-68ACA516D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20F7D6EC-5F80-3D37-4CE3-75DF8E981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856E5D7-55CF-C8EA-59C7-51A8A7862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40D207EA-75AC-64F7-2995-5EF124AAE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087AED77-7EE6-CE73-904B-1230A3A3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90F5B2F1-081E-C62E-FE04-151130642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95D7682F-A69E-5D04-7834-27C864095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9265AD98-700C-F2B3-1022-B88EAA9AB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E27996AD-B899-5DC1-AE50-1C416350C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1CEC05BE-C8CF-718B-42B8-A5306A098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914FA68-C253-3101-CA61-0635335F6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62F6F38-6A40-F17A-C2C4-6A009426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9A76894C-139D-B9BC-8EE6-19EB4310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7C9401AE-B5EA-C571-0351-A8DB8B00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8A1FECAD-E997-82BE-6E18-BA6F944D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01B0E56C-C7BE-391D-A27C-FEDB49CB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83BCE44C-6DE4-52DD-FE18-9006FBF2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FD022750-7FEE-CDFA-6537-8245A14DF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D8780C81-D323-381D-4165-6FB486A8C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EC017C3A-56B7-B1C3-EC66-B95F5902F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4225B8F3-0CE4-E50B-D217-B54DF3B53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2BCFED4C-5DF8-2DA9-0BC2-5BA2F9ED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245CB00D-4957-5391-86DA-790589D34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18DF681A-92DB-2477-1CC4-A0071986B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CF381931-E59F-55C5-B726-214196C62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C10E4108-46B9-29E6-2E22-779B6FED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6D1D3535-4E7C-9971-E102-78953CF84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ECA0B7C7-D228-870E-8FE8-089F5B2B1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E96DB9E6-7CF1-C24E-11A2-352E2CAC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94B8C185-D085-951A-5373-A2260D8A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3A8275F4-24EF-5DD2-363D-B2FFCF10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594A052D-44D7-653C-00CD-6B259D461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34760906-2B79-8A96-E6A1-64E4A747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2550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C2C302-6FD7-F2CA-8342-7486531DA30C}"/>
              </a:ext>
            </a:extLst>
          </p:cNvPr>
          <p:cNvGrpSpPr/>
          <p:nvPr userDrawn="1"/>
        </p:nvGrpSpPr>
        <p:grpSpPr>
          <a:xfrm>
            <a:off x="7627495" y="3454776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id="{B34FED41-B69B-7C05-C86C-D2065B5B2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85BC1A81-819D-3A89-B8A7-422F949F0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4C508CD8-78A8-F969-EA18-3B4FABFE1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C5FB098F-90EE-FA8E-B14D-E2245E870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C194CB60-7D66-C7CC-A8B1-35C370E26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5D78DED-2AE2-B502-32EE-EC206164E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E2A29BFC-A2CF-3A20-A9A7-D9E37BF4B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AF003E2C-538D-4D6E-25D9-1D3B0EC52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2">
                <a:extLst>
                  <a:ext uri="{FF2B5EF4-FFF2-40B4-BE49-F238E27FC236}">
                    <a16:creationId xmlns:a16="http://schemas.microsoft.com/office/drawing/2014/main" id="{54199ACD-8612-BF3F-0878-E74CCA896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1DEE3C39-126E-EED6-71FB-AAF5BCDE5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4">
                <a:extLst>
                  <a:ext uri="{FF2B5EF4-FFF2-40B4-BE49-F238E27FC236}">
                    <a16:creationId xmlns:a16="http://schemas.microsoft.com/office/drawing/2014/main" id="{E8C115DE-E1A6-57C7-17C3-D0048A13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5">
                <a:extLst>
                  <a:ext uri="{FF2B5EF4-FFF2-40B4-BE49-F238E27FC236}">
                    <a16:creationId xmlns:a16="http://schemas.microsoft.com/office/drawing/2014/main" id="{F7272971-16B7-DCC0-7E3F-AA697784F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6">
                <a:extLst>
                  <a:ext uri="{FF2B5EF4-FFF2-40B4-BE49-F238E27FC236}">
                    <a16:creationId xmlns:a16="http://schemas.microsoft.com/office/drawing/2014/main" id="{B9CC586E-E801-AF69-304B-2AB5029B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7">
                <a:extLst>
                  <a:ext uri="{FF2B5EF4-FFF2-40B4-BE49-F238E27FC236}">
                    <a16:creationId xmlns:a16="http://schemas.microsoft.com/office/drawing/2014/main" id="{7A922282-5099-7E02-D6B0-437138A3D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607D4A79-2EBF-0989-00B3-BAEDBEEDB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9">
                <a:extLst>
                  <a:ext uri="{FF2B5EF4-FFF2-40B4-BE49-F238E27FC236}">
                    <a16:creationId xmlns:a16="http://schemas.microsoft.com/office/drawing/2014/main" id="{9A3DB772-E575-DE51-0EED-8D140067D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20">
                <a:extLst>
                  <a:ext uri="{FF2B5EF4-FFF2-40B4-BE49-F238E27FC236}">
                    <a16:creationId xmlns:a16="http://schemas.microsoft.com/office/drawing/2014/main" id="{C69AEC93-A039-7DF2-B49C-E62D2641A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1">
                <a:extLst>
                  <a:ext uri="{FF2B5EF4-FFF2-40B4-BE49-F238E27FC236}">
                    <a16:creationId xmlns:a16="http://schemas.microsoft.com/office/drawing/2014/main" id="{2DA8CFEE-324C-4BF2-0CD0-E764759AC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2">
                <a:extLst>
                  <a:ext uri="{FF2B5EF4-FFF2-40B4-BE49-F238E27FC236}">
                    <a16:creationId xmlns:a16="http://schemas.microsoft.com/office/drawing/2014/main" id="{60FACAD6-A3F4-77F7-AD44-B20D5BFA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3">
                <a:extLst>
                  <a:ext uri="{FF2B5EF4-FFF2-40B4-BE49-F238E27FC236}">
                    <a16:creationId xmlns:a16="http://schemas.microsoft.com/office/drawing/2014/main" id="{3DE1CEDA-EEEF-10A6-09B3-356BE03DD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4">
                <a:extLst>
                  <a:ext uri="{FF2B5EF4-FFF2-40B4-BE49-F238E27FC236}">
                    <a16:creationId xmlns:a16="http://schemas.microsoft.com/office/drawing/2014/main" id="{BACF9667-F7C0-4602-5ACD-827DBCBC4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5">
                <a:extLst>
                  <a:ext uri="{FF2B5EF4-FFF2-40B4-BE49-F238E27FC236}">
                    <a16:creationId xmlns:a16="http://schemas.microsoft.com/office/drawing/2014/main" id="{889BEA11-CE5E-DBC9-2FEF-FE3F7FF5B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Oval 26">
                <a:extLst>
                  <a:ext uri="{FF2B5EF4-FFF2-40B4-BE49-F238E27FC236}">
                    <a16:creationId xmlns:a16="http://schemas.microsoft.com/office/drawing/2014/main" id="{E4017A20-6A98-14A3-5BAA-AC562872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7">
                <a:extLst>
                  <a:ext uri="{FF2B5EF4-FFF2-40B4-BE49-F238E27FC236}">
                    <a16:creationId xmlns:a16="http://schemas.microsoft.com/office/drawing/2014/main" id="{AB7BE0E9-D968-18AC-C1C5-42E9B0338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Freeform 28">
                <a:extLst>
                  <a:ext uri="{FF2B5EF4-FFF2-40B4-BE49-F238E27FC236}">
                    <a16:creationId xmlns:a16="http://schemas.microsoft.com/office/drawing/2014/main" id="{AF7F621B-D147-8F3A-2DE5-E1FBBE169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9">
                <a:extLst>
                  <a:ext uri="{FF2B5EF4-FFF2-40B4-BE49-F238E27FC236}">
                    <a16:creationId xmlns:a16="http://schemas.microsoft.com/office/drawing/2014/main" id="{FB3D5F39-3903-FD1A-2A8F-E42A715D3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30">
                <a:extLst>
                  <a:ext uri="{FF2B5EF4-FFF2-40B4-BE49-F238E27FC236}">
                    <a16:creationId xmlns:a16="http://schemas.microsoft.com/office/drawing/2014/main" id="{CF1C67B0-9CCB-47E5-3287-9CC9230FC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1">
                <a:extLst>
                  <a:ext uri="{FF2B5EF4-FFF2-40B4-BE49-F238E27FC236}">
                    <a16:creationId xmlns:a16="http://schemas.microsoft.com/office/drawing/2014/main" id="{69C87790-B6B3-9A15-A363-E9B5B1421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2">
                <a:extLst>
                  <a:ext uri="{FF2B5EF4-FFF2-40B4-BE49-F238E27FC236}">
                    <a16:creationId xmlns:a16="http://schemas.microsoft.com/office/drawing/2014/main" id="{BCA0CBCB-0DF4-FB19-1BC2-B569D58F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3">
                <a:extLst>
                  <a:ext uri="{FF2B5EF4-FFF2-40B4-BE49-F238E27FC236}">
                    <a16:creationId xmlns:a16="http://schemas.microsoft.com/office/drawing/2014/main" id="{77E2DDBC-1E39-07A3-4502-9FACC514D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4">
                <a:extLst>
                  <a:ext uri="{FF2B5EF4-FFF2-40B4-BE49-F238E27FC236}">
                    <a16:creationId xmlns:a16="http://schemas.microsoft.com/office/drawing/2014/main" id="{93385B0B-7D4F-1B83-AB61-110ABF1E0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EC38651A-4F7E-7AE5-BB65-06A9EF35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CB7C2643-9422-22D1-A120-C3697E0BE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70612471-20DB-D0C9-B742-32766962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8">
                <a:extLst>
                  <a:ext uri="{FF2B5EF4-FFF2-40B4-BE49-F238E27FC236}">
                    <a16:creationId xmlns:a16="http://schemas.microsoft.com/office/drawing/2014/main" id="{19380760-B54D-AC0E-339F-FEFC9578D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9">
                <a:extLst>
                  <a:ext uri="{FF2B5EF4-FFF2-40B4-BE49-F238E27FC236}">
                    <a16:creationId xmlns:a16="http://schemas.microsoft.com/office/drawing/2014/main" id="{09938DD5-E515-12E5-734C-79D614829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40">
                <a:extLst>
                  <a:ext uri="{FF2B5EF4-FFF2-40B4-BE49-F238E27FC236}">
                    <a16:creationId xmlns:a16="http://schemas.microsoft.com/office/drawing/2014/main" id="{D37E6696-F247-7966-FFB6-43F733CAF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1">
                <a:extLst>
                  <a:ext uri="{FF2B5EF4-FFF2-40B4-BE49-F238E27FC236}">
                    <a16:creationId xmlns:a16="http://schemas.microsoft.com/office/drawing/2014/main" id="{5D822E1F-95BC-6994-EE4B-F401A865D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2">
                <a:extLst>
                  <a:ext uri="{FF2B5EF4-FFF2-40B4-BE49-F238E27FC236}">
                    <a16:creationId xmlns:a16="http://schemas.microsoft.com/office/drawing/2014/main" id="{24BC9D44-12D8-EF6C-2163-6ABF22743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3">
                <a:extLst>
                  <a:ext uri="{FF2B5EF4-FFF2-40B4-BE49-F238E27FC236}">
                    <a16:creationId xmlns:a16="http://schemas.microsoft.com/office/drawing/2014/main" id="{B6A57EAE-AE35-9ADF-772B-AA6CFB9B1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4">
                <a:extLst>
                  <a:ext uri="{FF2B5EF4-FFF2-40B4-BE49-F238E27FC236}">
                    <a16:creationId xmlns:a16="http://schemas.microsoft.com/office/drawing/2014/main" id="{F82233BD-E457-C23E-6FE0-85E03ABD0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5">
                <a:extLst>
                  <a:ext uri="{FF2B5EF4-FFF2-40B4-BE49-F238E27FC236}">
                    <a16:creationId xmlns:a16="http://schemas.microsoft.com/office/drawing/2014/main" id="{4B82122D-3934-05FC-3ACF-6AD385039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3217C5E5-C4EF-1476-A799-D7214F1CE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Oval 47">
                <a:extLst>
                  <a:ext uri="{FF2B5EF4-FFF2-40B4-BE49-F238E27FC236}">
                    <a16:creationId xmlns:a16="http://schemas.microsoft.com/office/drawing/2014/main" id="{91289609-88B0-6F6E-B26C-4AC5725D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3FC6DC77-93BE-E8D6-6194-8629B6FFB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181EC4A5-04A3-71CA-13DF-DB70987D4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52FC89F6-C882-B543-CB30-8C6E7F0C4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Oval 51">
                <a:extLst>
                  <a:ext uri="{FF2B5EF4-FFF2-40B4-BE49-F238E27FC236}">
                    <a16:creationId xmlns:a16="http://schemas.microsoft.com/office/drawing/2014/main" id="{849A701D-9A2E-D8D9-0CBD-E8E455415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9798F68D-7240-BB44-18CC-EFCA71722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15610DD7-DDCA-3C22-EFA8-0B009FE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55822559-52AD-906B-7254-A65D9AA76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06960C31-5105-0821-C55D-C1529EC8F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E54DB3DD-637B-0637-4842-90E5FA2B6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C817FA16-27D3-1110-2CEA-94CEDBAB6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29E9D49A-DBA9-1B89-760E-98BCF70AA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9">
                <a:extLst>
                  <a:ext uri="{FF2B5EF4-FFF2-40B4-BE49-F238E27FC236}">
                    <a16:creationId xmlns:a16="http://schemas.microsoft.com/office/drawing/2014/main" id="{69801057-D0F3-347D-5776-134A71926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60">
                <a:extLst>
                  <a:ext uri="{FF2B5EF4-FFF2-40B4-BE49-F238E27FC236}">
                    <a16:creationId xmlns:a16="http://schemas.microsoft.com/office/drawing/2014/main" id="{54CF00C0-409E-BFF2-A3B6-0178F1E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1">
                <a:extLst>
                  <a:ext uri="{FF2B5EF4-FFF2-40B4-BE49-F238E27FC236}">
                    <a16:creationId xmlns:a16="http://schemas.microsoft.com/office/drawing/2014/main" id="{3AE5D209-C175-3312-DB16-CB5A117B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2">
                <a:extLst>
                  <a:ext uri="{FF2B5EF4-FFF2-40B4-BE49-F238E27FC236}">
                    <a16:creationId xmlns:a16="http://schemas.microsoft.com/office/drawing/2014/main" id="{7B55CE05-C84A-7092-56AE-D53D3516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3">
                <a:extLst>
                  <a:ext uri="{FF2B5EF4-FFF2-40B4-BE49-F238E27FC236}">
                    <a16:creationId xmlns:a16="http://schemas.microsoft.com/office/drawing/2014/main" id="{F137A6EE-CB70-9DEF-BBBE-5920AEBE2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4">
                <a:extLst>
                  <a:ext uri="{FF2B5EF4-FFF2-40B4-BE49-F238E27FC236}">
                    <a16:creationId xmlns:a16="http://schemas.microsoft.com/office/drawing/2014/main" id="{F2AB86C8-18C8-D083-25C0-499E19766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5">
                <a:extLst>
                  <a:ext uri="{FF2B5EF4-FFF2-40B4-BE49-F238E27FC236}">
                    <a16:creationId xmlns:a16="http://schemas.microsoft.com/office/drawing/2014/main" id="{3283399D-0FBF-5E65-692A-6DD26852C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6">
                <a:extLst>
                  <a:ext uri="{FF2B5EF4-FFF2-40B4-BE49-F238E27FC236}">
                    <a16:creationId xmlns:a16="http://schemas.microsoft.com/office/drawing/2014/main" id="{28429C41-A73D-A5D0-0380-2FFA1B46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7">
                <a:extLst>
                  <a:ext uri="{FF2B5EF4-FFF2-40B4-BE49-F238E27FC236}">
                    <a16:creationId xmlns:a16="http://schemas.microsoft.com/office/drawing/2014/main" id="{91ADF76F-13B8-DD93-FD59-CE02ED86A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8">
                <a:extLst>
                  <a:ext uri="{FF2B5EF4-FFF2-40B4-BE49-F238E27FC236}">
                    <a16:creationId xmlns:a16="http://schemas.microsoft.com/office/drawing/2014/main" id="{F0F41298-D52E-3E02-6F88-025CADD79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9">
                <a:extLst>
                  <a:ext uri="{FF2B5EF4-FFF2-40B4-BE49-F238E27FC236}">
                    <a16:creationId xmlns:a16="http://schemas.microsoft.com/office/drawing/2014/main" id="{1EED447C-EC62-7F84-B30E-4CDF313D0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70">
                <a:extLst>
                  <a:ext uri="{FF2B5EF4-FFF2-40B4-BE49-F238E27FC236}">
                    <a16:creationId xmlns:a16="http://schemas.microsoft.com/office/drawing/2014/main" id="{B93475B9-2F32-3B9B-F0AF-495371342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1">
                <a:extLst>
                  <a:ext uri="{FF2B5EF4-FFF2-40B4-BE49-F238E27FC236}">
                    <a16:creationId xmlns:a16="http://schemas.microsoft.com/office/drawing/2014/main" id="{7BBE4AC6-084C-1133-ADEC-A795A21A1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2">
                <a:extLst>
                  <a:ext uri="{FF2B5EF4-FFF2-40B4-BE49-F238E27FC236}">
                    <a16:creationId xmlns:a16="http://schemas.microsoft.com/office/drawing/2014/main" id="{D0E02C24-EA0A-20E2-CBCE-7DD37613A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3">
                <a:extLst>
                  <a:ext uri="{FF2B5EF4-FFF2-40B4-BE49-F238E27FC236}">
                    <a16:creationId xmlns:a16="http://schemas.microsoft.com/office/drawing/2014/main" id="{7B93561E-5772-4823-71EF-6A98C7069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4">
                <a:extLst>
                  <a:ext uri="{FF2B5EF4-FFF2-40B4-BE49-F238E27FC236}">
                    <a16:creationId xmlns:a16="http://schemas.microsoft.com/office/drawing/2014/main" id="{98DC8CFE-42DB-BDCF-E72F-65712228E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5">
                <a:extLst>
                  <a:ext uri="{FF2B5EF4-FFF2-40B4-BE49-F238E27FC236}">
                    <a16:creationId xmlns:a16="http://schemas.microsoft.com/office/drawing/2014/main" id="{D975F4D2-4D89-93F4-F9E2-7351FEDDC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6">
                <a:extLst>
                  <a:ext uri="{FF2B5EF4-FFF2-40B4-BE49-F238E27FC236}">
                    <a16:creationId xmlns:a16="http://schemas.microsoft.com/office/drawing/2014/main" id="{A1EB9A5E-F56B-FD2F-354A-2A7D04C46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7">
                <a:extLst>
                  <a:ext uri="{FF2B5EF4-FFF2-40B4-BE49-F238E27FC236}">
                    <a16:creationId xmlns:a16="http://schemas.microsoft.com/office/drawing/2014/main" id="{C8DE69D6-6275-C7B6-EB1F-C8B94FF9C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8">
                <a:extLst>
                  <a:ext uri="{FF2B5EF4-FFF2-40B4-BE49-F238E27FC236}">
                    <a16:creationId xmlns:a16="http://schemas.microsoft.com/office/drawing/2014/main" id="{9FCB94E6-9106-A93E-1139-2A7633B14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9">
                <a:extLst>
                  <a:ext uri="{FF2B5EF4-FFF2-40B4-BE49-F238E27FC236}">
                    <a16:creationId xmlns:a16="http://schemas.microsoft.com/office/drawing/2014/main" id="{C8B59E8D-1D32-51EF-6745-640CAECBF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80">
                <a:extLst>
                  <a:ext uri="{FF2B5EF4-FFF2-40B4-BE49-F238E27FC236}">
                    <a16:creationId xmlns:a16="http://schemas.microsoft.com/office/drawing/2014/main" id="{3CD6C3AF-B051-2A67-5EC1-BBFB6BB42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1">
                <a:extLst>
                  <a:ext uri="{FF2B5EF4-FFF2-40B4-BE49-F238E27FC236}">
                    <a16:creationId xmlns:a16="http://schemas.microsoft.com/office/drawing/2014/main" id="{EE803497-E4BE-53D9-CDA7-D18D98A5B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2">
                <a:extLst>
                  <a:ext uri="{FF2B5EF4-FFF2-40B4-BE49-F238E27FC236}">
                    <a16:creationId xmlns:a16="http://schemas.microsoft.com/office/drawing/2014/main" id="{741CC4FA-43E0-EA91-25F8-6A99A314F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3">
                <a:extLst>
                  <a:ext uri="{FF2B5EF4-FFF2-40B4-BE49-F238E27FC236}">
                    <a16:creationId xmlns:a16="http://schemas.microsoft.com/office/drawing/2014/main" id="{7BB7607C-B589-6FD1-FE24-224B42B71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4">
                <a:extLst>
                  <a:ext uri="{FF2B5EF4-FFF2-40B4-BE49-F238E27FC236}">
                    <a16:creationId xmlns:a16="http://schemas.microsoft.com/office/drawing/2014/main" id="{B3D03997-9228-7CC1-F819-F426323D3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5">
                <a:extLst>
                  <a:ext uri="{FF2B5EF4-FFF2-40B4-BE49-F238E27FC236}">
                    <a16:creationId xmlns:a16="http://schemas.microsoft.com/office/drawing/2014/main" id="{A13EE0D3-FF03-2CE4-C7B4-BAD860FA1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6">
                <a:extLst>
                  <a:ext uri="{FF2B5EF4-FFF2-40B4-BE49-F238E27FC236}">
                    <a16:creationId xmlns:a16="http://schemas.microsoft.com/office/drawing/2014/main" id="{65875AE0-2256-7FE7-EFFD-43A110076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7">
                <a:extLst>
                  <a:ext uri="{FF2B5EF4-FFF2-40B4-BE49-F238E27FC236}">
                    <a16:creationId xmlns:a16="http://schemas.microsoft.com/office/drawing/2014/main" id="{DDB2B306-C587-34DC-1FB5-B311BC0AE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8">
                <a:extLst>
                  <a:ext uri="{FF2B5EF4-FFF2-40B4-BE49-F238E27FC236}">
                    <a16:creationId xmlns:a16="http://schemas.microsoft.com/office/drawing/2014/main" id="{91AB5188-7595-C576-2B47-EE1E3126C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9">
                <a:extLst>
                  <a:ext uri="{FF2B5EF4-FFF2-40B4-BE49-F238E27FC236}">
                    <a16:creationId xmlns:a16="http://schemas.microsoft.com/office/drawing/2014/main" id="{A2F57FED-4B00-716E-D56C-921D84B84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90">
                <a:extLst>
                  <a:ext uri="{FF2B5EF4-FFF2-40B4-BE49-F238E27FC236}">
                    <a16:creationId xmlns:a16="http://schemas.microsoft.com/office/drawing/2014/main" id="{E8F64724-6811-E743-5EC2-F0E0781E1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1">
                <a:extLst>
                  <a:ext uri="{FF2B5EF4-FFF2-40B4-BE49-F238E27FC236}">
                    <a16:creationId xmlns:a16="http://schemas.microsoft.com/office/drawing/2014/main" id="{1445EBA3-A8F3-4199-5321-AE2FB0623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2">
                <a:extLst>
                  <a:ext uri="{FF2B5EF4-FFF2-40B4-BE49-F238E27FC236}">
                    <a16:creationId xmlns:a16="http://schemas.microsoft.com/office/drawing/2014/main" id="{9358FE9A-0F54-44C8-2A04-382DC91A0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3">
                <a:extLst>
                  <a:ext uri="{FF2B5EF4-FFF2-40B4-BE49-F238E27FC236}">
                    <a16:creationId xmlns:a16="http://schemas.microsoft.com/office/drawing/2014/main" id="{60967979-C82E-E08B-6C24-7FFD921F4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4">
                <a:extLst>
                  <a:ext uri="{FF2B5EF4-FFF2-40B4-BE49-F238E27FC236}">
                    <a16:creationId xmlns:a16="http://schemas.microsoft.com/office/drawing/2014/main" id="{740C8BBA-F822-767C-DBF2-C9D5FCC8E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5">
                <a:extLst>
                  <a:ext uri="{FF2B5EF4-FFF2-40B4-BE49-F238E27FC236}">
                    <a16:creationId xmlns:a16="http://schemas.microsoft.com/office/drawing/2014/main" id="{9F4F726F-E742-F471-2D9D-20CB48A2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6">
                <a:extLst>
                  <a:ext uri="{FF2B5EF4-FFF2-40B4-BE49-F238E27FC236}">
                    <a16:creationId xmlns:a16="http://schemas.microsoft.com/office/drawing/2014/main" id="{A6A552ED-FF9F-F2FC-2954-CC0B25307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Oval 97">
                <a:extLst>
                  <a:ext uri="{FF2B5EF4-FFF2-40B4-BE49-F238E27FC236}">
                    <a16:creationId xmlns:a16="http://schemas.microsoft.com/office/drawing/2014/main" id="{F22F91F3-C367-D813-F5C7-1EAFB844D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8">
                <a:extLst>
                  <a:ext uri="{FF2B5EF4-FFF2-40B4-BE49-F238E27FC236}">
                    <a16:creationId xmlns:a16="http://schemas.microsoft.com/office/drawing/2014/main" id="{E2A5C263-74A1-65BA-87C1-945C6EEFB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Freeform 99">
                <a:extLst>
                  <a:ext uri="{FF2B5EF4-FFF2-40B4-BE49-F238E27FC236}">
                    <a16:creationId xmlns:a16="http://schemas.microsoft.com/office/drawing/2014/main" id="{9E232439-5803-D30E-9B4A-11E5BCBEC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100">
                <a:extLst>
                  <a:ext uri="{FF2B5EF4-FFF2-40B4-BE49-F238E27FC236}">
                    <a16:creationId xmlns:a16="http://schemas.microsoft.com/office/drawing/2014/main" id="{DDC2D8F9-A56E-E924-5A84-048111CB5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1">
                <a:extLst>
                  <a:ext uri="{FF2B5EF4-FFF2-40B4-BE49-F238E27FC236}">
                    <a16:creationId xmlns:a16="http://schemas.microsoft.com/office/drawing/2014/main" id="{F67BB6E9-0981-B086-1C48-5F2E8FFB4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2">
                <a:extLst>
                  <a:ext uri="{FF2B5EF4-FFF2-40B4-BE49-F238E27FC236}">
                    <a16:creationId xmlns:a16="http://schemas.microsoft.com/office/drawing/2014/main" id="{A3296AD7-50AA-5D08-801E-C55EF02ED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3">
                <a:extLst>
                  <a:ext uri="{FF2B5EF4-FFF2-40B4-BE49-F238E27FC236}">
                    <a16:creationId xmlns:a16="http://schemas.microsoft.com/office/drawing/2014/main" id="{2A5DD321-C3C8-D231-D7F7-F8A5E73AA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4">
                <a:extLst>
                  <a:ext uri="{FF2B5EF4-FFF2-40B4-BE49-F238E27FC236}">
                    <a16:creationId xmlns:a16="http://schemas.microsoft.com/office/drawing/2014/main" id="{0B2B17D8-C65C-ACC5-E268-6981860D5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5">
                <a:extLst>
                  <a:ext uri="{FF2B5EF4-FFF2-40B4-BE49-F238E27FC236}">
                    <a16:creationId xmlns:a16="http://schemas.microsoft.com/office/drawing/2014/main" id="{D22B05B1-34AD-150D-E08F-7C11D9258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6">
                <a:extLst>
                  <a:ext uri="{FF2B5EF4-FFF2-40B4-BE49-F238E27FC236}">
                    <a16:creationId xmlns:a16="http://schemas.microsoft.com/office/drawing/2014/main" id="{7A156830-5FA2-B72E-9870-7A41F483B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7">
                <a:extLst>
                  <a:ext uri="{FF2B5EF4-FFF2-40B4-BE49-F238E27FC236}">
                    <a16:creationId xmlns:a16="http://schemas.microsoft.com/office/drawing/2014/main" id="{A6BDBAB0-B9A3-DC97-AC12-5A195CD4E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Oval 108">
                <a:extLst>
                  <a:ext uri="{FF2B5EF4-FFF2-40B4-BE49-F238E27FC236}">
                    <a16:creationId xmlns:a16="http://schemas.microsoft.com/office/drawing/2014/main" id="{B4575A31-3E16-89FF-E1FE-A2F2D5B76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9">
                <a:extLst>
                  <a:ext uri="{FF2B5EF4-FFF2-40B4-BE49-F238E27FC236}">
                    <a16:creationId xmlns:a16="http://schemas.microsoft.com/office/drawing/2014/main" id="{FFE63A9F-6451-ACA6-B73A-CAF462BC0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Freeform 110">
                <a:extLst>
                  <a:ext uri="{FF2B5EF4-FFF2-40B4-BE49-F238E27FC236}">
                    <a16:creationId xmlns:a16="http://schemas.microsoft.com/office/drawing/2014/main" id="{D2F131C3-42B1-3270-4B2E-315CD7C32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1">
                <a:extLst>
                  <a:ext uri="{FF2B5EF4-FFF2-40B4-BE49-F238E27FC236}">
                    <a16:creationId xmlns:a16="http://schemas.microsoft.com/office/drawing/2014/main" id="{B9D799B9-BD4F-7705-6804-484CA0236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Oval 112">
                <a:extLst>
                  <a:ext uri="{FF2B5EF4-FFF2-40B4-BE49-F238E27FC236}">
                    <a16:creationId xmlns:a16="http://schemas.microsoft.com/office/drawing/2014/main" id="{EE27442A-27CC-BD0B-6447-3A68E7A05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3">
                <a:extLst>
                  <a:ext uri="{FF2B5EF4-FFF2-40B4-BE49-F238E27FC236}">
                    <a16:creationId xmlns:a16="http://schemas.microsoft.com/office/drawing/2014/main" id="{F3704F24-2E1F-163C-E6DE-155D93A79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Freeform 114">
                <a:extLst>
                  <a:ext uri="{FF2B5EF4-FFF2-40B4-BE49-F238E27FC236}">
                    <a16:creationId xmlns:a16="http://schemas.microsoft.com/office/drawing/2014/main" id="{D0E0B3B0-5150-B689-37C5-F27A5873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5">
                <a:extLst>
                  <a:ext uri="{FF2B5EF4-FFF2-40B4-BE49-F238E27FC236}">
                    <a16:creationId xmlns:a16="http://schemas.microsoft.com/office/drawing/2014/main" id="{27E5C481-7F35-8DBB-5727-BF47D5E7A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Oval 116">
                <a:extLst>
                  <a:ext uri="{FF2B5EF4-FFF2-40B4-BE49-F238E27FC236}">
                    <a16:creationId xmlns:a16="http://schemas.microsoft.com/office/drawing/2014/main" id="{BDF8FE92-1FB4-DE23-55E2-0BFD2AE2D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7">
                <a:extLst>
                  <a:ext uri="{FF2B5EF4-FFF2-40B4-BE49-F238E27FC236}">
                    <a16:creationId xmlns:a16="http://schemas.microsoft.com/office/drawing/2014/main" id="{6154A4F9-B7DC-23AA-7866-2021B4EA6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Freeform 118">
                <a:extLst>
                  <a:ext uri="{FF2B5EF4-FFF2-40B4-BE49-F238E27FC236}">
                    <a16:creationId xmlns:a16="http://schemas.microsoft.com/office/drawing/2014/main" id="{EE5AA518-BB0B-627E-F2BC-8B34B558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9">
                <a:extLst>
                  <a:ext uri="{FF2B5EF4-FFF2-40B4-BE49-F238E27FC236}">
                    <a16:creationId xmlns:a16="http://schemas.microsoft.com/office/drawing/2014/main" id="{A9E13471-6766-F938-E714-BFA762291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Oval 120">
                <a:extLst>
                  <a:ext uri="{FF2B5EF4-FFF2-40B4-BE49-F238E27FC236}">
                    <a16:creationId xmlns:a16="http://schemas.microsoft.com/office/drawing/2014/main" id="{BFD956DC-5F2B-8183-D33B-466B9984B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1">
                <a:extLst>
                  <a:ext uri="{FF2B5EF4-FFF2-40B4-BE49-F238E27FC236}">
                    <a16:creationId xmlns:a16="http://schemas.microsoft.com/office/drawing/2014/main" id="{87E156BB-E2FB-1B13-45C2-11DB91DAD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Freeform 122">
                <a:extLst>
                  <a:ext uri="{FF2B5EF4-FFF2-40B4-BE49-F238E27FC236}">
                    <a16:creationId xmlns:a16="http://schemas.microsoft.com/office/drawing/2014/main" id="{F1203106-2D57-0044-C738-CE104206F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3">
                <a:extLst>
                  <a:ext uri="{FF2B5EF4-FFF2-40B4-BE49-F238E27FC236}">
                    <a16:creationId xmlns:a16="http://schemas.microsoft.com/office/drawing/2014/main" id="{E4AE5F98-371F-1668-39B9-72DB43CE7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4">
                <a:extLst>
                  <a:ext uri="{FF2B5EF4-FFF2-40B4-BE49-F238E27FC236}">
                    <a16:creationId xmlns:a16="http://schemas.microsoft.com/office/drawing/2014/main" id="{BB93E677-96E4-209F-4DE2-119C6E45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5">
                <a:extLst>
                  <a:ext uri="{FF2B5EF4-FFF2-40B4-BE49-F238E27FC236}">
                    <a16:creationId xmlns:a16="http://schemas.microsoft.com/office/drawing/2014/main" id="{6DA54AE1-C076-4408-117C-EC8D7FC7F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6">
                <a:extLst>
                  <a:ext uri="{FF2B5EF4-FFF2-40B4-BE49-F238E27FC236}">
                    <a16:creationId xmlns:a16="http://schemas.microsoft.com/office/drawing/2014/main" id="{8F8F7400-EBCD-AD19-021B-BFE1D5EDF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7">
                <a:extLst>
                  <a:ext uri="{FF2B5EF4-FFF2-40B4-BE49-F238E27FC236}">
                    <a16:creationId xmlns:a16="http://schemas.microsoft.com/office/drawing/2014/main" id="{399A478D-49B4-6248-E769-EA754725C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8">
                <a:extLst>
                  <a:ext uri="{FF2B5EF4-FFF2-40B4-BE49-F238E27FC236}">
                    <a16:creationId xmlns:a16="http://schemas.microsoft.com/office/drawing/2014/main" id="{16645710-776B-A948-2750-5968874B6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9">
                <a:extLst>
                  <a:ext uri="{FF2B5EF4-FFF2-40B4-BE49-F238E27FC236}">
                    <a16:creationId xmlns:a16="http://schemas.microsoft.com/office/drawing/2014/main" id="{2824D9CD-63C2-6C7E-A9B5-6A0D571CF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30">
                <a:extLst>
                  <a:ext uri="{FF2B5EF4-FFF2-40B4-BE49-F238E27FC236}">
                    <a16:creationId xmlns:a16="http://schemas.microsoft.com/office/drawing/2014/main" id="{8C8398DD-8FFE-96DE-D4C0-403933C37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1">
                <a:extLst>
                  <a:ext uri="{FF2B5EF4-FFF2-40B4-BE49-F238E27FC236}">
                    <a16:creationId xmlns:a16="http://schemas.microsoft.com/office/drawing/2014/main" id="{083E4A66-EEA9-13BB-30A1-5EE6F7F1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Oval 132">
                <a:extLst>
                  <a:ext uri="{FF2B5EF4-FFF2-40B4-BE49-F238E27FC236}">
                    <a16:creationId xmlns:a16="http://schemas.microsoft.com/office/drawing/2014/main" id="{9940A060-9666-F871-2950-9A043E34C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3">
                <a:extLst>
                  <a:ext uri="{FF2B5EF4-FFF2-40B4-BE49-F238E27FC236}">
                    <a16:creationId xmlns:a16="http://schemas.microsoft.com/office/drawing/2014/main" id="{AE566579-6028-1014-AAE3-1AD040BDC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Freeform 134">
                <a:extLst>
                  <a:ext uri="{FF2B5EF4-FFF2-40B4-BE49-F238E27FC236}">
                    <a16:creationId xmlns:a16="http://schemas.microsoft.com/office/drawing/2014/main" id="{468A9B85-E61C-7449-CC89-383DEE22C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5">
                <a:extLst>
                  <a:ext uri="{FF2B5EF4-FFF2-40B4-BE49-F238E27FC236}">
                    <a16:creationId xmlns:a16="http://schemas.microsoft.com/office/drawing/2014/main" id="{A325DF5D-7171-0A75-6335-0EB5DD220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Oval 136">
                <a:extLst>
                  <a:ext uri="{FF2B5EF4-FFF2-40B4-BE49-F238E27FC236}">
                    <a16:creationId xmlns:a16="http://schemas.microsoft.com/office/drawing/2014/main" id="{9B5C6A63-9251-95C8-F01A-97197BFE8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7">
                <a:extLst>
                  <a:ext uri="{FF2B5EF4-FFF2-40B4-BE49-F238E27FC236}">
                    <a16:creationId xmlns:a16="http://schemas.microsoft.com/office/drawing/2014/main" id="{8CD67141-17C5-10CF-7C86-9CA930B7B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Freeform 138">
                <a:extLst>
                  <a:ext uri="{FF2B5EF4-FFF2-40B4-BE49-F238E27FC236}">
                    <a16:creationId xmlns:a16="http://schemas.microsoft.com/office/drawing/2014/main" id="{759C0F74-558A-E7D6-5FAE-8451F962F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9">
                <a:extLst>
                  <a:ext uri="{FF2B5EF4-FFF2-40B4-BE49-F238E27FC236}">
                    <a16:creationId xmlns:a16="http://schemas.microsoft.com/office/drawing/2014/main" id="{04DE8B00-9CFD-A6CB-70E3-6940EE9D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Oval 140">
                <a:extLst>
                  <a:ext uri="{FF2B5EF4-FFF2-40B4-BE49-F238E27FC236}">
                    <a16:creationId xmlns:a16="http://schemas.microsoft.com/office/drawing/2014/main" id="{7E60268F-EB25-C60E-30AB-B80BE75A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1">
                <a:extLst>
                  <a:ext uri="{FF2B5EF4-FFF2-40B4-BE49-F238E27FC236}">
                    <a16:creationId xmlns:a16="http://schemas.microsoft.com/office/drawing/2014/main" id="{45F743B5-B9CA-9BA9-E286-154B8019D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Freeform 142">
                <a:extLst>
                  <a:ext uri="{FF2B5EF4-FFF2-40B4-BE49-F238E27FC236}">
                    <a16:creationId xmlns:a16="http://schemas.microsoft.com/office/drawing/2014/main" id="{D03FA311-E9FE-8734-CA1F-D42079CCA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3">
                <a:extLst>
                  <a:ext uri="{FF2B5EF4-FFF2-40B4-BE49-F238E27FC236}">
                    <a16:creationId xmlns:a16="http://schemas.microsoft.com/office/drawing/2014/main" id="{2AF3704B-B1FE-125A-CBC8-7CBEACFF9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Oval 144">
                <a:extLst>
                  <a:ext uri="{FF2B5EF4-FFF2-40B4-BE49-F238E27FC236}">
                    <a16:creationId xmlns:a16="http://schemas.microsoft.com/office/drawing/2014/main" id="{C457A8EA-6441-32CF-8099-2513D6B42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Freeform 145">
                <a:extLst>
                  <a:ext uri="{FF2B5EF4-FFF2-40B4-BE49-F238E27FC236}">
                    <a16:creationId xmlns:a16="http://schemas.microsoft.com/office/drawing/2014/main" id="{7AC0980D-D6FB-BCAC-EC88-CB79E4A3B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6">
                <a:extLst>
                  <a:ext uri="{FF2B5EF4-FFF2-40B4-BE49-F238E27FC236}">
                    <a16:creationId xmlns:a16="http://schemas.microsoft.com/office/drawing/2014/main" id="{F880DB4A-367F-9A37-ACEB-A4FC35D48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7">
                <a:extLst>
                  <a:ext uri="{FF2B5EF4-FFF2-40B4-BE49-F238E27FC236}">
                    <a16:creationId xmlns:a16="http://schemas.microsoft.com/office/drawing/2014/main" id="{EB9673A7-1C0C-14CD-B772-894F5236C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8">
                <a:extLst>
                  <a:ext uri="{FF2B5EF4-FFF2-40B4-BE49-F238E27FC236}">
                    <a16:creationId xmlns:a16="http://schemas.microsoft.com/office/drawing/2014/main" id="{1C53A421-85BE-7C6C-9B62-00DB63060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9">
                <a:extLst>
                  <a:ext uri="{FF2B5EF4-FFF2-40B4-BE49-F238E27FC236}">
                    <a16:creationId xmlns:a16="http://schemas.microsoft.com/office/drawing/2014/main" id="{C2317B2E-4392-B021-96ED-BF1F44455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50">
                <a:extLst>
                  <a:ext uri="{FF2B5EF4-FFF2-40B4-BE49-F238E27FC236}">
                    <a16:creationId xmlns:a16="http://schemas.microsoft.com/office/drawing/2014/main" id="{EF460555-2483-AE7F-C66E-AC73C3708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1">
                <a:extLst>
                  <a:ext uri="{FF2B5EF4-FFF2-40B4-BE49-F238E27FC236}">
                    <a16:creationId xmlns:a16="http://schemas.microsoft.com/office/drawing/2014/main" id="{237533F5-B251-863E-9EA7-5124C360A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2">
                <a:extLst>
                  <a:ext uri="{FF2B5EF4-FFF2-40B4-BE49-F238E27FC236}">
                    <a16:creationId xmlns:a16="http://schemas.microsoft.com/office/drawing/2014/main" id="{F673FBE6-9AF3-B0BD-06DD-64BED7F83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3">
                <a:extLst>
                  <a:ext uri="{FF2B5EF4-FFF2-40B4-BE49-F238E27FC236}">
                    <a16:creationId xmlns:a16="http://schemas.microsoft.com/office/drawing/2014/main" id="{E86449BC-5054-7E63-8C34-CEC75F7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4">
                <a:extLst>
                  <a:ext uri="{FF2B5EF4-FFF2-40B4-BE49-F238E27FC236}">
                    <a16:creationId xmlns:a16="http://schemas.microsoft.com/office/drawing/2014/main" id="{90CDC2BA-68EA-0601-77F6-D2B65E4B1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5">
                <a:extLst>
                  <a:ext uri="{FF2B5EF4-FFF2-40B4-BE49-F238E27FC236}">
                    <a16:creationId xmlns:a16="http://schemas.microsoft.com/office/drawing/2014/main" id="{F21FBB5A-81E1-41B1-6728-92EF6D823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Oval 156">
                <a:extLst>
                  <a:ext uri="{FF2B5EF4-FFF2-40B4-BE49-F238E27FC236}">
                    <a16:creationId xmlns:a16="http://schemas.microsoft.com/office/drawing/2014/main" id="{E3B30BDA-FEA9-57AE-E55F-4032D32D5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Freeform 157">
                <a:extLst>
                  <a:ext uri="{FF2B5EF4-FFF2-40B4-BE49-F238E27FC236}">
                    <a16:creationId xmlns:a16="http://schemas.microsoft.com/office/drawing/2014/main" id="{B8AEE797-ACAA-CC15-8583-F7CBB271A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8">
                <a:extLst>
                  <a:ext uri="{FF2B5EF4-FFF2-40B4-BE49-F238E27FC236}">
                    <a16:creationId xmlns:a16="http://schemas.microsoft.com/office/drawing/2014/main" id="{60E91EE1-8D35-62E8-2CFB-19B0F2DE0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9">
                <a:extLst>
                  <a:ext uri="{FF2B5EF4-FFF2-40B4-BE49-F238E27FC236}">
                    <a16:creationId xmlns:a16="http://schemas.microsoft.com/office/drawing/2014/main" id="{8834F20B-B312-947A-E1C5-AD702CEC1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Oval 160">
                <a:extLst>
                  <a:ext uri="{FF2B5EF4-FFF2-40B4-BE49-F238E27FC236}">
                    <a16:creationId xmlns:a16="http://schemas.microsoft.com/office/drawing/2014/main" id="{F8AF4E61-9171-549F-BD01-9DE0BC5F4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1">
                <a:extLst>
                  <a:ext uri="{FF2B5EF4-FFF2-40B4-BE49-F238E27FC236}">
                    <a16:creationId xmlns:a16="http://schemas.microsoft.com/office/drawing/2014/main" id="{A5F91132-F45B-D4A0-46B4-2D7EE262B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Freeform 162">
                <a:extLst>
                  <a:ext uri="{FF2B5EF4-FFF2-40B4-BE49-F238E27FC236}">
                    <a16:creationId xmlns:a16="http://schemas.microsoft.com/office/drawing/2014/main" id="{ED2F311B-8466-88AC-6ACE-B61655830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3">
                <a:extLst>
                  <a:ext uri="{FF2B5EF4-FFF2-40B4-BE49-F238E27FC236}">
                    <a16:creationId xmlns:a16="http://schemas.microsoft.com/office/drawing/2014/main" id="{031ABDE7-4DB6-14CF-2E15-716A2FF9F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Oval 164">
                <a:extLst>
                  <a:ext uri="{FF2B5EF4-FFF2-40B4-BE49-F238E27FC236}">
                    <a16:creationId xmlns:a16="http://schemas.microsoft.com/office/drawing/2014/main" id="{A8B789A7-3EBF-7A83-8203-7B3AD9D41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Freeform 165">
                <a:extLst>
                  <a:ext uri="{FF2B5EF4-FFF2-40B4-BE49-F238E27FC236}">
                    <a16:creationId xmlns:a16="http://schemas.microsoft.com/office/drawing/2014/main" id="{00C13935-50B7-61DE-AD48-FBD9E98C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6">
                <a:extLst>
                  <a:ext uri="{FF2B5EF4-FFF2-40B4-BE49-F238E27FC236}">
                    <a16:creationId xmlns:a16="http://schemas.microsoft.com/office/drawing/2014/main" id="{14AAF26E-BC8C-B19E-8A9C-CE213CD2E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7">
                <a:extLst>
                  <a:ext uri="{FF2B5EF4-FFF2-40B4-BE49-F238E27FC236}">
                    <a16:creationId xmlns:a16="http://schemas.microsoft.com/office/drawing/2014/main" id="{3D0E4A11-7249-07B3-46A2-D1762A574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8">
                <a:extLst>
                  <a:ext uri="{FF2B5EF4-FFF2-40B4-BE49-F238E27FC236}">
                    <a16:creationId xmlns:a16="http://schemas.microsoft.com/office/drawing/2014/main" id="{265918C9-57C1-D431-8743-19632C20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9">
                <a:extLst>
                  <a:ext uri="{FF2B5EF4-FFF2-40B4-BE49-F238E27FC236}">
                    <a16:creationId xmlns:a16="http://schemas.microsoft.com/office/drawing/2014/main" id="{A16B276D-EC2C-BF99-AE9E-86BCBF442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70">
                <a:extLst>
                  <a:ext uri="{FF2B5EF4-FFF2-40B4-BE49-F238E27FC236}">
                    <a16:creationId xmlns:a16="http://schemas.microsoft.com/office/drawing/2014/main" id="{7FF35752-BDDF-2A67-C2C8-0A2A764DA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1">
                <a:extLst>
                  <a:ext uri="{FF2B5EF4-FFF2-40B4-BE49-F238E27FC236}">
                    <a16:creationId xmlns:a16="http://schemas.microsoft.com/office/drawing/2014/main" id="{FF425517-BA71-C9BD-5A71-9DF1F04A8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2">
                <a:extLst>
                  <a:ext uri="{FF2B5EF4-FFF2-40B4-BE49-F238E27FC236}">
                    <a16:creationId xmlns:a16="http://schemas.microsoft.com/office/drawing/2014/main" id="{8BCB38A8-52DC-ECE2-4DA9-EE0D814EC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3">
                <a:extLst>
                  <a:ext uri="{FF2B5EF4-FFF2-40B4-BE49-F238E27FC236}">
                    <a16:creationId xmlns:a16="http://schemas.microsoft.com/office/drawing/2014/main" id="{1F41B4F3-5297-1A64-6A4E-6777EFD07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4">
                <a:extLst>
                  <a:ext uri="{FF2B5EF4-FFF2-40B4-BE49-F238E27FC236}">
                    <a16:creationId xmlns:a16="http://schemas.microsoft.com/office/drawing/2014/main" id="{DFECE963-C613-A101-E16D-22125C577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5">
                <a:extLst>
                  <a:ext uri="{FF2B5EF4-FFF2-40B4-BE49-F238E27FC236}">
                    <a16:creationId xmlns:a16="http://schemas.microsoft.com/office/drawing/2014/main" id="{8D6FA8E6-EBA5-20F9-6472-03DCEF4E2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6">
                <a:extLst>
                  <a:ext uri="{FF2B5EF4-FFF2-40B4-BE49-F238E27FC236}">
                    <a16:creationId xmlns:a16="http://schemas.microsoft.com/office/drawing/2014/main" id="{BB161C92-BBF3-937E-AA44-538F8855C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7">
                <a:extLst>
                  <a:ext uri="{FF2B5EF4-FFF2-40B4-BE49-F238E27FC236}">
                    <a16:creationId xmlns:a16="http://schemas.microsoft.com/office/drawing/2014/main" id="{AB353357-5D80-A00C-A76C-2890C180C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8">
                <a:extLst>
                  <a:ext uri="{FF2B5EF4-FFF2-40B4-BE49-F238E27FC236}">
                    <a16:creationId xmlns:a16="http://schemas.microsoft.com/office/drawing/2014/main" id="{831CD2DD-9D12-041E-25BA-EA83EB84C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9">
                <a:extLst>
                  <a:ext uri="{FF2B5EF4-FFF2-40B4-BE49-F238E27FC236}">
                    <a16:creationId xmlns:a16="http://schemas.microsoft.com/office/drawing/2014/main" id="{6BB317B7-B840-B2C4-8FB2-4DF0CEE9D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80">
                <a:extLst>
                  <a:ext uri="{FF2B5EF4-FFF2-40B4-BE49-F238E27FC236}">
                    <a16:creationId xmlns:a16="http://schemas.microsoft.com/office/drawing/2014/main" id="{139B0C1A-EF4E-C3C7-553D-A7CD1052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1">
                <a:extLst>
                  <a:ext uri="{FF2B5EF4-FFF2-40B4-BE49-F238E27FC236}">
                    <a16:creationId xmlns:a16="http://schemas.microsoft.com/office/drawing/2014/main" id="{A5F6E7AF-359B-E65C-1D21-827C78746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2">
                <a:extLst>
                  <a:ext uri="{FF2B5EF4-FFF2-40B4-BE49-F238E27FC236}">
                    <a16:creationId xmlns:a16="http://schemas.microsoft.com/office/drawing/2014/main" id="{9C866953-6272-A32A-F101-C328B82D6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3">
                <a:extLst>
                  <a:ext uri="{FF2B5EF4-FFF2-40B4-BE49-F238E27FC236}">
                    <a16:creationId xmlns:a16="http://schemas.microsoft.com/office/drawing/2014/main" id="{320B12BE-7027-4728-8586-D8C111000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4">
                <a:extLst>
                  <a:ext uri="{FF2B5EF4-FFF2-40B4-BE49-F238E27FC236}">
                    <a16:creationId xmlns:a16="http://schemas.microsoft.com/office/drawing/2014/main" id="{E6FA6EA0-7771-87A5-7714-7E824CF6A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5">
                <a:extLst>
                  <a:ext uri="{FF2B5EF4-FFF2-40B4-BE49-F238E27FC236}">
                    <a16:creationId xmlns:a16="http://schemas.microsoft.com/office/drawing/2014/main" id="{C4681507-8DA6-4251-ECF9-0F569F053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6">
                <a:extLst>
                  <a:ext uri="{FF2B5EF4-FFF2-40B4-BE49-F238E27FC236}">
                    <a16:creationId xmlns:a16="http://schemas.microsoft.com/office/drawing/2014/main" id="{D00FA4E6-A961-AB36-7657-072366FFD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7">
                <a:extLst>
                  <a:ext uri="{FF2B5EF4-FFF2-40B4-BE49-F238E27FC236}">
                    <a16:creationId xmlns:a16="http://schemas.microsoft.com/office/drawing/2014/main" id="{AB9F7D88-A74F-2B73-49A3-149F89D5B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8">
                <a:extLst>
                  <a:ext uri="{FF2B5EF4-FFF2-40B4-BE49-F238E27FC236}">
                    <a16:creationId xmlns:a16="http://schemas.microsoft.com/office/drawing/2014/main" id="{BBB55439-3C00-2E6C-0564-B0144053F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9">
                <a:extLst>
                  <a:ext uri="{FF2B5EF4-FFF2-40B4-BE49-F238E27FC236}">
                    <a16:creationId xmlns:a16="http://schemas.microsoft.com/office/drawing/2014/main" id="{31F3F33A-82ED-059C-97EE-FC2218AEA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90">
                <a:extLst>
                  <a:ext uri="{FF2B5EF4-FFF2-40B4-BE49-F238E27FC236}">
                    <a16:creationId xmlns:a16="http://schemas.microsoft.com/office/drawing/2014/main" id="{D616FD85-6294-E995-8D0E-73BCD8DAC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1">
                <a:extLst>
                  <a:ext uri="{FF2B5EF4-FFF2-40B4-BE49-F238E27FC236}">
                    <a16:creationId xmlns:a16="http://schemas.microsoft.com/office/drawing/2014/main" id="{2A6D1D85-3A81-522D-B97F-16D5452FB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2">
                <a:extLst>
                  <a:ext uri="{FF2B5EF4-FFF2-40B4-BE49-F238E27FC236}">
                    <a16:creationId xmlns:a16="http://schemas.microsoft.com/office/drawing/2014/main" id="{3DCD69C0-328E-F961-EB42-ACF64DC8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3">
                <a:extLst>
                  <a:ext uri="{FF2B5EF4-FFF2-40B4-BE49-F238E27FC236}">
                    <a16:creationId xmlns:a16="http://schemas.microsoft.com/office/drawing/2014/main" id="{41DC11ED-77D2-0871-0B7B-173BA2281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4">
                <a:extLst>
                  <a:ext uri="{FF2B5EF4-FFF2-40B4-BE49-F238E27FC236}">
                    <a16:creationId xmlns:a16="http://schemas.microsoft.com/office/drawing/2014/main" id="{1D9462FB-8CFC-771B-A164-5BDAFEC9A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5">
                <a:extLst>
                  <a:ext uri="{FF2B5EF4-FFF2-40B4-BE49-F238E27FC236}">
                    <a16:creationId xmlns:a16="http://schemas.microsoft.com/office/drawing/2014/main" id="{88BDEB05-DC7C-D729-99CD-683EB82B8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6">
                <a:extLst>
                  <a:ext uri="{FF2B5EF4-FFF2-40B4-BE49-F238E27FC236}">
                    <a16:creationId xmlns:a16="http://schemas.microsoft.com/office/drawing/2014/main" id="{8ADAD579-2504-75E6-E307-57D0BD0EF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7">
                <a:extLst>
                  <a:ext uri="{FF2B5EF4-FFF2-40B4-BE49-F238E27FC236}">
                    <a16:creationId xmlns:a16="http://schemas.microsoft.com/office/drawing/2014/main" id="{44EC7B4B-F153-FE7C-F7B1-E19091C8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8">
                <a:extLst>
                  <a:ext uri="{FF2B5EF4-FFF2-40B4-BE49-F238E27FC236}">
                    <a16:creationId xmlns:a16="http://schemas.microsoft.com/office/drawing/2014/main" id="{50AE7463-5B62-B95B-BADA-CE277AD44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9">
                <a:extLst>
                  <a:ext uri="{FF2B5EF4-FFF2-40B4-BE49-F238E27FC236}">
                    <a16:creationId xmlns:a16="http://schemas.microsoft.com/office/drawing/2014/main" id="{B6570B92-D296-32B2-EA41-E3502AFC0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200">
                <a:extLst>
                  <a:ext uri="{FF2B5EF4-FFF2-40B4-BE49-F238E27FC236}">
                    <a16:creationId xmlns:a16="http://schemas.microsoft.com/office/drawing/2014/main" id="{CB3FE612-76E3-3560-0F04-E724C9EB5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1">
                <a:extLst>
                  <a:ext uri="{FF2B5EF4-FFF2-40B4-BE49-F238E27FC236}">
                    <a16:creationId xmlns:a16="http://schemas.microsoft.com/office/drawing/2014/main" id="{23DDCBF6-07A9-0695-21B6-875F5E56F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2">
                <a:extLst>
                  <a:ext uri="{FF2B5EF4-FFF2-40B4-BE49-F238E27FC236}">
                    <a16:creationId xmlns:a16="http://schemas.microsoft.com/office/drawing/2014/main" id="{43EB0973-FC6F-373D-1071-958771C81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3">
                <a:extLst>
                  <a:ext uri="{FF2B5EF4-FFF2-40B4-BE49-F238E27FC236}">
                    <a16:creationId xmlns:a16="http://schemas.microsoft.com/office/drawing/2014/main" id="{9FD3B11D-F885-A5D6-1467-9318E1E80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4">
                <a:extLst>
                  <a:ext uri="{FF2B5EF4-FFF2-40B4-BE49-F238E27FC236}">
                    <a16:creationId xmlns:a16="http://schemas.microsoft.com/office/drawing/2014/main" id="{9D6B8229-2DC9-729A-8162-EB5A03C3B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id="{0C0867AD-5927-3F7D-4C07-BEAC176EF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id="{9517FDB7-BEA5-3C3B-C973-5F0A00D9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id="{96BE36F8-0AA5-A9F9-F3B6-6A4BE00C7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id="{5E564E64-D412-5412-9341-A468FB1AD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id="{181EE2E8-2FB4-5B92-96BD-6607E8F0A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id="{BE1E3304-B9F5-C32A-528E-E618D384F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id="{523CD697-24DB-4A76-F2B5-5523FA21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id="{B2940919-22D0-69C1-0E66-75E82EC92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id="{681209DA-80A6-154A-FD2F-F8920B11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id="{EF6D24D3-7C9F-9414-4104-86F4F232B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id="{496ECAD4-7E38-0235-A607-F4C412A7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4D558770-6487-BD73-7318-95193A220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id="{210092CF-3D10-7520-7A1E-AADAE44F8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id="{8B4CB606-21B1-2133-EE57-BB3CDDE8B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id="{279BDD34-782E-CB82-5660-5FA855C61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id="{A880B576-0770-F828-CF6D-6498C21B7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id="{C5A062EF-8208-D202-2605-1576439B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id="{DD5A2011-F4B8-83C6-F1CB-C6F5B3CE8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id="{5CAABFD9-0AE1-8202-DC6E-868086C0D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id="{1C27F698-DAC8-EC75-E4E0-6B7CD5D73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id="{95163D36-5632-26FB-DDCA-35F02010D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id="{FE3A12FF-F786-74AE-3628-431EE7AC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id="{BF1F6B3B-64FB-0480-221F-7B4FE89C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id="{6894E21F-C3A2-D7A7-8AED-5BB093A7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A8F0C334-9E1E-4433-4AE3-3780D127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id="{AA6F1AD6-F981-D3E6-DFB4-33CC9B59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id="{6CC995C1-D927-FE02-9ACE-CF8FE2C69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id="{EC9CBA77-A7C5-1AEF-30D0-B1B631AFF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id="{51116E0E-6CCD-D75B-6C10-CB6E3A4D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id="{8B606C50-DBEF-7936-20EB-DA6341938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id="{ECE3B812-B4AF-0BEE-8EED-74F7786F0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id="{A5E95589-42B0-F09A-1B0A-B7A24C0A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id="{5ABAB4BE-01BA-7C8C-BC50-7FED9E4C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id="{794565F6-CEA7-1AEA-09AA-85BB171EC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id="{AC31F54D-1AAB-0AD5-0461-E0345A367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id="{4A78BB8C-29B2-DA3C-ADE2-03C3D4311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id="{3D2A5AC5-ADB1-0E7C-1ECB-9F62D880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id="{050F7239-2237-16BF-FBF2-666044E6A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id="{A0EA2EA0-4D45-144D-056C-219913AC7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id="{9E372260-2BC2-ED94-B459-DB243B77E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id="{3B1FF88F-B668-A921-96F3-99AB304EE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id="{93504F6D-3381-6241-324F-03E205E0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id="{6D4FA565-7967-CBB4-A148-0E743E5C5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id="{2FB5ED28-E1F5-2089-5F52-E1C3698E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id="{A68838EF-670E-FF6B-5029-0D079940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id="{F820FF1A-0052-9839-1AD1-D70B75AFE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id="{EC48C92C-F310-28EC-572E-F5013920C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id="{5254118E-5103-1917-0470-2B3D1FC5F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id="{7C5EFEC4-85D1-97A5-1EAC-C87310E7D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id="{B5A058E7-CFF1-FEBB-EE6A-8F9922D98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id="{7E2212B3-D613-BFA9-7C65-D83B24B9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id="{0F3609D7-5784-364E-4DEC-118C5310B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id="{A9035F28-4D48-6064-C921-B344F7D39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id="{60CB6AF4-F147-232A-B387-13527FB71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id="{986F6C6B-AFD8-04FD-5945-964815ED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id="{5F18E8C4-EC4C-D3C3-94C9-8993E1EF3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id="{94ECEC95-4378-AC6E-D1EE-0923E9DF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id="{D29E8A70-615E-7F4B-01ED-5309EEDF8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id="{F784EAE9-28A9-46AA-649E-E02FC3789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id="{06D41B70-E1B8-B29B-D909-2B4B1D972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65" name="Group 265">
            <a:extLst>
              <a:ext uri="{FF2B5EF4-FFF2-40B4-BE49-F238E27FC236}">
                <a16:creationId xmlns:a16="http://schemas.microsoft.com/office/drawing/2014/main" id="{5D6CE7D9-1A91-1243-7DA0-DF7492844A80}"/>
              </a:ext>
            </a:extLst>
          </p:cNvPr>
          <p:cNvGrpSpPr/>
          <p:nvPr userDrawn="1"/>
        </p:nvGrpSpPr>
        <p:grpSpPr>
          <a:xfrm>
            <a:off x="-390479" y="-357338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266" name="Oval 357">
              <a:extLst>
                <a:ext uri="{FF2B5EF4-FFF2-40B4-BE49-F238E27FC236}">
                  <a16:creationId xmlns:a16="http://schemas.microsoft.com/office/drawing/2014/main" id="{F9789B35-0183-7EF3-2B08-0A56253AC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7" name="Freeform 358">
              <a:extLst>
                <a:ext uri="{FF2B5EF4-FFF2-40B4-BE49-F238E27FC236}">
                  <a16:creationId xmlns:a16="http://schemas.microsoft.com/office/drawing/2014/main" id="{62165390-AF23-A4A5-0259-2849C108B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9">
              <a:extLst>
                <a:ext uri="{FF2B5EF4-FFF2-40B4-BE49-F238E27FC236}">
                  <a16:creationId xmlns:a16="http://schemas.microsoft.com/office/drawing/2014/main" id="{3D5A3CD4-CDF1-051F-5343-E30D908F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60">
              <a:extLst>
                <a:ext uri="{FF2B5EF4-FFF2-40B4-BE49-F238E27FC236}">
                  <a16:creationId xmlns:a16="http://schemas.microsoft.com/office/drawing/2014/main" id="{E04D9660-1A81-D783-C094-4921BC084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1">
              <a:extLst>
                <a:ext uri="{FF2B5EF4-FFF2-40B4-BE49-F238E27FC236}">
                  <a16:creationId xmlns:a16="http://schemas.microsoft.com/office/drawing/2014/main" id="{5BA5EE1F-49EA-3246-3990-E1B6609E1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2">
              <a:extLst>
                <a:ext uri="{FF2B5EF4-FFF2-40B4-BE49-F238E27FC236}">
                  <a16:creationId xmlns:a16="http://schemas.microsoft.com/office/drawing/2014/main" id="{9397092D-A404-AB77-6316-3A44DFEB6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3">
              <a:extLst>
                <a:ext uri="{FF2B5EF4-FFF2-40B4-BE49-F238E27FC236}">
                  <a16:creationId xmlns:a16="http://schemas.microsoft.com/office/drawing/2014/main" id="{ABC9B1AB-7D4F-B19B-98F3-66ECD33E0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4">
              <a:extLst>
                <a:ext uri="{FF2B5EF4-FFF2-40B4-BE49-F238E27FC236}">
                  <a16:creationId xmlns:a16="http://schemas.microsoft.com/office/drawing/2014/main" id="{3C4E07B9-0447-0E38-A9F7-186B6E35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5">
              <a:extLst>
                <a:ext uri="{FF2B5EF4-FFF2-40B4-BE49-F238E27FC236}">
                  <a16:creationId xmlns:a16="http://schemas.microsoft.com/office/drawing/2014/main" id="{9D003CF1-451D-50FC-DFA9-C7BC6EC8E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6">
              <a:extLst>
                <a:ext uri="{FF2B5EF4-FFF2-40B4-BE49-F238E27FC236}">
                  <a16:creationId xmlns:a16="http://schemas.microsoft.com/office/drawing/2014/main" id="{A8F74AF3-3D6A-ADE9-4D3C-420E1B8BD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6" name="Freeform 367">
              <a:extLst>
                <a:ext uri="{FF2B5EF4-FFF2-40B4-BE49-F238E27FC236}">
                  <a16:creationId xmlns:a16="http://schemas.microsoft.com/office/drawing/2014/main" id="{5711A23B-F30F-DA5D-9B64-5B93431FB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68">
              <a:extLst>
                <a:ext uri="{FF2B5EF4-FFF2-40B4-BE49-F238E27FC236}">
                  <a16:creationId xmlns:a16="http://schemas.microsoft.com/office/drawing/2014/main" id="{76F1F9A4-A15D-7558-5CBD-2A39161F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69">
              <a:extLst>
                <a:ext uri="{FF2B5EF4-FFF2-40B4-BE49-F238E27FC236}">
                  <a16:creationId xmlns:a16="http://schemas.microsoft.com/office/drawing/2014/main" id="{FDFB8E02-6ADE-6622-8469-189D23280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70">
              <a:extLst>
                <a:ext uri="{FF2B5EF4-FFF2-40B4-BE49-F238E27FC236}">
                  <a16:creationId xmlns:a16="http://schemas.microsoft.com/office/drawing/2014/main" id="{B79337BE-62A2-DE66-6224-4FB1B879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0" name="Freeform 371">
              <a:extLst>
                <a:ext uri="{FF2B5EF4-FFF2-40B4-BE49-F238E27FC236}">
                  <a16:creationId xmlns:a16="http://schemas.microsoft.com/office/drawing/2014/main" id="{57C39F53-E79B-FE79-07BC-33FC116F6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1" name="Freeform 372">
              <a:extLst>
                <a:ext uri="{FF2B5EF4-FFF2-40B4-BE49-F238E27FC236}">
                  <a16:creationId xmlns:a16="http://schemas.microsoft.com/office/drawing/2014/main" id="{8D386AE2-D1A0-6F16-D338-7986E293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2" name="Oval 373">
              <a:extLst>
                <a:ext uri="{FF2B5EF4-FFF2-40B4-BE49-F238E27FC236}">
                  <a16:creationId xmlns:a16="http://schemas.microsoft.com/office/drawing/2014/main" id="{0DE80BB7-6CE4-4FAF-F8D3-2E1F9A2B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3" name="Oval 374">
              <a:extLst>
                <a:ext uri="{FF2B5EF4-FFF2-40B4-BE49-F238E27FC236}">
                  <a16:creationId xmlns:a16="http://schemas.microsoft.com/office/drawing/2014/main" id="{6261F5AD-4200-653B-5142-E5FAAE82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4" name="Freeform 375">
              <a:extLst>
                <a:ext uri="{FF2B5EF4-FFF2-40B4-BE49-F238E27FC236}">
                  <a16:creationId xmlns:a16="http://schemas.microsoft.com/office/drawing/2014/main" id="{487892DC-3548-3121-CAC6-A1A255A0E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5" name="Freeform 376">
              <a:extLst>
                <a:ext uri="{FF2B5EF4-FFF2-40B4-BE49-F238E27FC236}">
                  <a16:creationId xmlns:a16="http://schemas.microsoft.com/office/drawing/2014/main" id="{1895A1D5-678F-80EF-93EA-DF5CB973B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6" name="Freeform 377">
              <a:extLst>
                <a:ext uri="{FF2B5EF4-FFF2-40B4-BE49-F238E27FC236}">
                  <a16:creationId xmlns:a16="http://schemas.microsoft.com/office/drawing/2014/main" id="{F121074D-5893-D8F4-0B9D-6DD61257D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8">
              <a:extLst>
                <a:ext uri="{FF2B5EF4-FFF2-40B4-BE49-F238E27FC236}">
                  <a16:creationId xmlns:a16="http://schemas.microsoft.com/office/drawing/2014/main" id="{6EBAADFE-2AA1-E52F-8A95-C6BA43399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Oval 379">
              <a:extLst>
                <a:ext uri="{FF2B5EF4-FFF2-40B4-BE49-F238E27FC236}">
                  <a16:creationId xmlns:a16="http://schemas.microsoft.com/office/drawing/2014/main" id="{5F121C35-6CFD-7356-6E65-5C9AE1C6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80">
              <a:extLst>
                <a:ext uri="{FF2B5EF4-FFF2-40B4-BE49-F238E27FC236}">
                  <a16:creationId xmlns:a16="http://schemas.microsoft.com/office/drawing/2014/main" id="{5C55853C-9653-5CD1-1ABB-3303E914A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81">
              <a:extLst>
                <a:ext uri="{FF2B5EF4-FFF2-40B4-BE49-F238E27FC236}">
                  <a16:creationId xmlns:a16="http://schemas.microsoft.com/office/drawing/2014/main" id="{4927667D-6AB4-7659-F873-E9AE84BDC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2">
              <a:extLst>
                <a:ext uri="{FF2B5EF4-FFF2-40B4-BE49-F238E27FC236}">
                  <a16:creationId xmlns:a16="http://schemas.microsoft.com/office/drawing/2014/main" id="{15A52EBE-9058-AA2C-491F-D69E79AC4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3">
              <a:extLst>
                <a:ext uri="{FF2B5EF4-FFF2-40B4-BE49-F238E27FC236}">
                  <a16:creationId xmlns:a16="http://schemas.microsoft.com/office/drawing/2014/main" id="{AF6E5B20-22B8-E3F5-193E-C8512CF48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4">
              <a:extLst>
                <a:ext uri="{FF2B5EF4-FFF2-40B4-BE49-F238E27FC236}">
                  <a16:creationId xmlns:a16="http://schemas.microsoft.com/office/drawing/2014/main" id="{69D89835-83E7-DF00-1F58-C6A28C3A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5">
              <a:extLst>
                <a:ext uri="{FF2B5EF4-FFF2-40B4-BE49-F238E27FC236}">
                  <a16:creationId xmlns:a16="http://schemas.microsoft.com/office/drawing/2014/main" id="{69976C86-48FB-3F64-3B0A-18731A6C1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Oval 386">
              <a:extLst>
                <a:ext uri="{FF2B5EF4-FFF2-40B4-BE49-F238E27FC236}">
                  <a16:creationId xmlns:a16="http://schemas.microsoft.com/office/drawing/2014/main" id="{4D034D10-4E4E-9B01-6499-CCA0AA1DC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87">
              <a:extLst>
                <a:ext uri="{FF2B5EF4-FFF2-40B4-BE49-F238E27FC236}">
                  <a16:creationId xmlns:a16="http://schemas.microsoft.com/office/drawing/2014/main" id="{373149DC-E807-CD50-10B8-F4B63DEC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88">
              <a:extLst>
                <a:ext uri="{FF2B5EF4-FFF2-40B4-BE49-F238E27FC236}">
                  <a16:creationId xmlns:a16="http://schemas.microsoft.com/office/drawing/2014/main" id="{6DD2F659-9202-5044-548D-9DB202C65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Freeform 389">
              <a:extLst>
                <a:ext uri="{FF2B5EF4-FFF2-40B4-BE49-F238E27FC236}">
                  <a16:creationId xmlns:a16="http://schemas.microsoft.com/office/drawing/2014/main" id="{32707D56-C285-25B9-6508-710E1FF2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Freeform 390">
              <a:extLst>
                <a:ext uri="{FF2B5EF4-FFF2-40B4-BE49-F238E27FC236}">
                  <a16:creationId xmlns:a16="http://schemas.microsoft.com/office/drawing/2014/main" id="{5FF25603-DDE5-18FF-0152-4DD1BFFA6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91">
              <a:extLst>
                <a:ext uri="{FF2B5EF4-FFF2-40B4-BE49-F238E27FC236}">
                  <a16:creationId xmlns:a16="http://schemas.microsoft.com/office/drawing/2014/main" id="{1654BCE4-20A1-D7EF-5F57-611553FC2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92">
              <a:extLst>
                <a:ext uri="{FF2B5EF4-FFF2-40B4-BE49-F238E27FC236}">
                  <a16:creationId xmlns:a16="http://schemas.microsoft.com/office/drawing/2014/main" id="{46EEE2D4-710F-4BDF-F713-9AC91400A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93">
              <a:extLst>
                <a:ext uri="{FF2B5EF4-FFF2-40B4-BE49-F238E27FC236}">
                  <a16:creationId xmlns:a16="http://schemas.microsoft.com/office/drawing/2014/main" id="{C9762D83-9D63-7A47-404F-7687BB10F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94">
              <a:extLst>
                <a:ext uri="{FF2B5EF4-FFF2-40B4-BE49-F238E27FC236}">
                  <a16:creationId xmlns:a16="http://schemas.microsoft.com/office/drawing/2014/main" id="{737E4708-4A51-AF9F-A60F-1497BA21F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95">
              <a:extLst>
                <a:ext uri="{FF2B5EF4-FFF2-40B4-BE49-F238E27FC236}">
                  <a16:creationId xmlns:a16="http://schemas.microsoft.com/office/drawing/2014/main" id="{A662349C-D00A-E749-A174-650B4D37D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Oval 396">
              <a:extLst>
                <a:ext uri="{FF2B5EF4-FFF2-40B4-BE49-F238E27FC236}">
                  <a16:creationId xmlns:a16="http://schemas.microsoft.com/office/drawing/2014/main" id="{F9D3E6EF-8059-6904-CF84-E5984AD5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7">
              <a:extLst>
                <a:ext uri="{FF2B5EF4-FFF2-40B4-BE49-F238E27FC236}">
                  <a16:creationId xmlns:a16="http://schemas.microsoft.com/office/drawing/2014/main" id="{CB94C37E-93AC-9915-328C-88E0E0203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8">
              <a:extLst>
                <a:ext uri="{FF2B5EF4-FFF2-40B4-BE49-F238E27FC236}">
                  <a16:creationId xmlns:a16="http://schemas.microsoft.com/office/drawing/2014/main" id="{FB54E2FE-B87D-B063-5317-25D8658EE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399">
              <a:extLst>
                <a:ext uri="{FF2B5EF4-FFF2-40B4-BE49-F238E27FC236}">
                  <a16:creationId xmlns:a16="http://schemas.microsoft.com/office/drawing/2014/main" id="{095001E1-19A3-7AF2-A3C2-C8CF4464A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400">
              <a:extLst>
                <a:ext uri="{FF2B5EF4-FFF2-40B4-BE49-F238E27FC236}">
                  <a16:creationId xmlns:a16="http://schemas.microsoft.com/office/drawing/2014/main" id="{5395B8E9-2061-0FFE-F27A-F7D5F3407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1">
              <a:extLst>
                <a:ext uri="{FF2B5EF4-FFF2-40B4-BE49-F238E27FC236}">
                  <a16:creationId xmlns:a16="http://schemas.microsoft.com/office/drawing/2014/main" id="{883EBA2C-90C4-B9F4-CE3B-F03EC4F16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2">
              <a:extLst>
                <a:ext uri="{FF2B5EF4-FFF2-40B4-BE49-F238E27FC236}">
                  <a16:creationId xmlns:a16="http://schemas.microsoft.com/office/drawing/2014/main" id="{0A2DF833-8C37-B6B6-C978-0F06FB1D1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3">
              <a:extLst>
                <a:ext uri="{FF2B5EF4-FFF2-40B4-BE49-F238E27FC236}">
                  <a16:creationId xmlns:a16="http://schemas.microsoft.com/office/drawing/2014/main" id="{28A41E75-72D1-124A-3AE5-0AAD6F4D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4">
              <a:extLst>
                <a:ext uri="{FF2B5EF4-FFF2-40B4-BE49-F238E27FC236}">
                  <a16:creationId xmlns:a16="http://schemas.microsoft.com/office/drawing/2014/main" id="{AA40AF50-21D7-7344-7F65-0A9F05492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5">
              <a:extLst>
                <a:ext uri="{FF2B5EF4-FFF2-40B4-BE49-F238E27FC236}">
                  <a16:creationId xmlns:a16="http://schemas.microsoft.com/office/drawing/2014/main" id="{E64C220A-F24E-DF19-50F1-6D9A8BBD6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315" name="Group 607">
              <a:extLst>
                <a:ext uri="{FF2B5EF4-FFF2-40B4-BE49-F238E27FC236}">
                  <a16:creationId xmlns:a16="http://schemas.microsoft.com/office/drawing/2014/main" id="{66101EDA-2B4D-7A12-25F5-BED86F8A8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327" name="Freeform 407">
                <a:extLst>
                  <a:ext uri="{FF2B5EF4-FFF2-40B4-BE49-F238E27FC236}">
                    <a16:creationId xmlns:a16="http://schemas.microsoft.com/office/drawing/2014/main" id="{2B18AC17-4030-E2F0-0E31-D5CC8CE79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28" name="Freeform 408">
                <a:extLst>
                  <a:ext uri="{FF2B5EF4-FFF2-40B4-BE49-F238E27FC236}">
                    <a16:creationId xmlns:a16="http://schemas.microsoft.com/office/drawing/2014/main" id="{0D1117CE-E342-E2EA-2964-881E848C2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29" name="Freeform 409">
                <a:extLst>
                  <a:ext uri="{FF2B5EF4-FFF2-40B4-BE49-F238E27FC236}">
                    <a16:creationId xmlns:a16="http://schemas.microsoft.com/office/drawing/2014/main" id="{819758A1-9053-DE91-AFCE-45F335B87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0" name="Freeform 410">
                <a:extLst>
                  <a:ext uri="{FF2B5EF4-FFF2-40B4-BE49-F238E27FC236}">
                    <a16:creationId xmlns:a16="http://schemas.microsoft.com/office/drawing/2014/main" id="{114F28EE-C08D-2174-15DF-E312BDD74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1" name="Freeform 411">
                <a:extLst>
                  <a:ext uri="{FF2B5EF4-FFF2-40B4-BE49-F238E27FC236}">
                    <a16:creationId xmlns:a16="http://schemas.microsoft.com/office/drawing/2014/main" id="{560D376F-BAF6-4DC4-0FFD-B19AAAF8C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2" name="Freeform 412">
                <a:extLst>
                  <a:ext uri="{FF2B5EF4-FFF2-40B4-BE49-F238E27FC236}">
                    <a16:creationId xmlns:a16="http://schemas.microsoft.com/office/drawing/2014/main" id="{D3EC1DEA-7137-3888-BCED-92635D949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3" name="Freeform 413">
                <a:extLst>
                  <a:ext uri="{FF2B5EF4-FFF2-40B4-BE49-F238E27FC236}">
                    <a16:creationId xmlns:a16="http://schemas.microsoft.com/office/drawing/2014/main" id="{B11B1DF4-0E10-05C1-FBF9-03868755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4" name="Freeform 414">
                <a:extLst>
                  <a:ext uri="{FF2B5EF4-FFF2-40B4-BE49-F238E27FC236}">
                    <a16:creationId xmlns:a16="http://schemas.microsoft.com/office/drawing/2014/main" id="{977D6735-B492-D981-2D48-134D5D381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5" name="Freeform 415">
                <a:extLst>
                  <a:ext uri="{FF2B5EF4-FFF2-40B4-BE49-F238E27FC236}">
                    <a16:creationId xmlns:a16="http://schemas.microsoft.com/office/drawing/2014/main" id="{1AD69985-87B6-B15B-A712-D012A65B0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6" name="Freeform 416">
                <a:extLst>
                  <a:ext uri="{FF2B5EF4-FFF2-40B4-BE49-F238E27FC236}">
                    <a16:creationId xmlns:a16="http://schemas.microsoft.com/office/drawing/2014/main" id="{26EAB175-834F-5AE1-8454-1A26CC24B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7" name="Oval 417">
                <a:extLst>
                  <a:ext uri="{FF2B5EF4-FFF2-40B4-BE49-F238E27FC236}">
                    <a16:creationId xmlns:a16="http://schemas.microsoft.com/office/drawing/2014/main" id="{BC99C6F9-D6CD-1F29-6686-1FAF49D4D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8" name="Freeform 418">
                <a:extLst>
                  <a:ext uri="{FF2B5EF4-FFF2-40B4-BE49-F238E27FC236}">
                    <a16:creationId xmlns:a16="http://schemas.microsoft.com/office/drawing/2014/main" id="{FAE218BE-F609-73E8-E469-90D0A0B5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9" name="Freeform 419">
                <a:extLst>
                  <a:ext uri="{FF2B5EF4-FFF2-40B4-BE49-F238E27FC236}">
                    <a16:creationId xmlns:a16="http://schemas.microsoft.com/office/drawing/2014/main" id="{093B30C2-7A15-9C6C-B8C5-3FBCF20C7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0" name="Freeform 420">
                <a:extLst>
                  <a:ext uri="{FF2B5EF4-FFF2-40B4-BE49-F238E27FC236}">
                    <a16:creationId xmlns:a16="http://schemas.microsoft.com/office/drawing/2014/main" id="{8286FD50-08CC-7B4C-86F7-7100950F6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1" name="Freeform 421">
                <a:extLst>
                  <a:ext uri="{FF2B5EF4-FFF2-40B4-BE49-F238E27FC236}">
                    <a16:creationId xmlns:a16="http://schemas.microsoft.com/office/drawing/2014/main" id="{650697E6-8F51-7DE6-F083-2DD694A4D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2" name="Freeform 422">
                <a:extLst>
                  <a:ext uri="{FF2B5EF4-FFF2-40B4-BE49-F238E27FC236}">
                    <a16:creationId xmlns:a16="http://schemas.microsoft.com/office/drawing/2014/main" id="{98356AFB-4C19-6840-A01A-7DD4EC9FB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3" name="Oval 423">
                <a:extLst>
                  <a:ext uri="{FF2B5EF4-FFF2-40B4-BE49-F238E27FC236}">
                    <a16:creationId xmlns:a16="http://schemas.microsoft.com/office/drawing/2014/main" id="{839F656F-0F4E-E193-6A6D-0040943F6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4" name="Freeform 424">
                <a:extLst>
                  <a:ext uri="{FF2B5EF4-FFF2-40B4-BE49-F238E27FC236}">
                    <a16:creationId xmlns:a16="http://schemas.microsoft.com/office/drawing/2014/main" id="{A564E751-3819-9B1A-463F-5438D23CA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5" name="Freeform 425">
                <a:extLst>
                  <a:ext uri="{FF2B5EF4-FFF2-40B4-BE49-F238E27FC236}">
                    <a16:creationId xmlns:a16="http://schemas.microsoft.com/office/drawing/2014/main" id="{2C0F2E6E-DBC7-4CA6-01B1-E99B6E890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6" name="Freeform 426">
                <a:extLst>
                  <a:ext uri="{FF2B5EF4-FFF2-40B4-BE49-F238E27FC236}">
                    <a16:creationId xmlns:a16="http://schemas.microsoft.com/office/drawing/2014/main" id="{3916FB70-CDC2-12B0-E4F9-6D2BC80C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7" name="Freeform 427">
                <a:extLst>
                  <a:ext uri="{FF2B5EF4-FFF2-40B4-BE49-F238E27FC236}">
                    <a16:creationId xmlns:a16="http://schemas.microsoft.com/office/drawing/2014/main" id="{9CC31611-98B5-8F71-BEB8-2FED66592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8" name="Freeform 428">
                <a:extLst>
                  <a:ext uri="{FF2B5EF4-FFF2-40B4-BE49-F238E27FC236}">
                    <a16:creationId xmlns:a16="http://schemas.microsoft.com/office/drawing/2014/main" id="{66AE8341-1C44-5262-829D-9EC120C1C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9" name="Oval 429">
                <a:extLst>
                  <a:ext uri="{FF2B5EF4-FFF2-40B4-BE49-F238E27FC236}">
                    <a16:creationId xmlns:a16="http://schemas.microsoft.com/office/drawing/2014/main" id="{A8F720E2-A86A-B6AD-6E50-276EC0B2E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0" name="Oval 430">
                <a:extLst>
                  <a:ext uri="{FF2B5EF4-FFF2-40B4-BE49-F238E27FC236}">
                    <a16:creationId xmlns:a16="http://schemas.microsoft.com/office/drawing/2014/main" id="{2B612463-0023-191B-0814-E9CEC773F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1" name="Freeform 431">
                <a:extLst>
                  <a:ext uri="{FF2B5EF4-FFF2-40B4-BE49-F238E27FC236}">
                    <a16:creationId xmlns:a16="http://schemas.microsoft.com/office/drawing/2014/main" id="{417C6EA2-BC7A-B31C-3B95-3E0234C38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2" name="Freeform 432">
                <a:extLst>
                  <a:ext uri="{FF2B5EF4-FFF2-40B4-BE49-F238E27FC236}">
                    <a16:creationId xmlns:a16="http://schemas.microsoft.com/office/drawing/2014/main" id="{F4159A74-F97B-316F-6569-A18DF9217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3" name="Freeform 433">
                <a:extLst>
                  <a:ext uri="{FF2B5EF4-FFF2-40B4-BE49-F238E27FC236}">
                    <a16:creationId xmlns:a16="http://schemas.microsoft.com/office/drawing/2014/main" id="{C605838C-4C1F-95D1-4715-608395AE1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4" name="Freeform 434">
                <a:extLst>
                  <a:ext uri="{FF2B5EF4-FFF2-40B4-BE49-F238E27FC236}">
                    <a16:creationId xmlns:a16="http://schemas.microsoft.com/office/drawing/2014/main" id="{A9CE41E2-3ED1-A843-EF19-10EB0D530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5" name="Freeform 435">
                <a:extLst>
                  <a:ext uri="{FF2B5EF4-FFF2-40B4-BE49-F238E27FC236}">
                    <a16:creationId xmlns:a16="http://schemas.microsoft.com/office/drawing/2014/main" id="{684096E1-55D6-9357-5BF6-787FCF6AD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6" name="Freeform 436">
                <a:extLst>
                  <a:ext uri="{FF2B5EF4-FFF2-40B4-BE49-F238E27FC236}">
                    <a16:creationId xmlns:a16="http://schemas.microsoft.com/office/drawing/2014/main" id="{CDE1BE7E-4576-3B6E-E519-1E3F78825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7" name="Freeform 437">
                <a:extLst>
                  <a:ext uri="{FF2B5EF4-FFF2-40B4-BE49-F238E27FC236}">
                    <a16:creationId xmlns:a16="http://schemas.microsoft.com/office/drawing/2014/main" id="{28467D30-2C0A-384C-503E-CF407F0BC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8" name="Freeform 438">
                <a:extLst>
                  <a:ext uri="{FF2B5EF4-FFF2-40B4-BE49-F238E27FC236}">
                    <a16:creationId xmlns:a16="http://schemas.microsoft.com/office/drawing/2014/main" id="{45DB775F-CF28-D13D-169B-AE2583808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9" name="Freeform 439">
                <a:extLst>
                  <a:ext uri="{FF2B5EF4-FFF2-40B4-BE49-F238E27FC236}">
                    <a16:creationId xmlns:a16="http://schemas.microsoft.com/office/drawing/2014/main" id="{A475FB76-D4DE-8819-602B-9A674AA94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0" name="Freeform 440">
                <a:extLst>
                  <a:ext uri="{FF2B5EF4-FFF2-40B4-BE49-F238E27FC236}">
                    <a16:creationId xmlns:a16="http://schemas.microsoft.com/office/drawing/2014/main" id="{DDEF1C71-B4F5-11D6-FAC3-C9F2C787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1" name="Freeform 441">
                <a:extLst>
                  <a:ext uri="{FF2B5EF4-FFF2-40B4-BE49-F238E27FC236}">
                    <a16:creationId xmlns:a16="http://schemas.microsoft.com/office/drawing/2014/main" id="{B63060E2-A9EB-D2BC-41DE-AFF80D079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2" name="Freeform 442">
                <a:extLst>
                  <a:ext uri="{FF2B5EF4-FFF2-40B4-BE49-F238E27FC236}">
                    <a16:creationId xmlns:a16="http://schemas.microsoft.com/office/drawing/2014/main" id="{23A0D459-FDA3-507B-C2E9-F6725796E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3" name="Oval 443">
                <a:extLst>
                  <a:ext uri="{FF2B5EF4-FFF2-40B4-BE49-F238E27FC236}">
                    <a16:creationId xmlns:a16="http://schemas.microsoft.com/office/drawing/2014/main" id="{4BB65627-E64D-05E9-C9D7-8D383A9DF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4" name="Oval 444">
                <a:extLst>
                  <a:ext uri="{FF2B5EF4-FFF2-40B4-BE49-F238E27FC236}">
                    <a16:creationId xmlns:a16="http://schemas.microsoft.com/office/drawing/2014/main" id="{6FA31127-2FF7-F7BE-E5DB-453A7C61E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5" name="Freeform 445">
                <a:extLst>
                  <a:ext uri="{FF2B5EF4-FFF2-40B4-BE49-F238E27FC236}">
                    <a16:creationId xmlns:a16="http://schemas.microsoft.com/office/drawing/2014/main" id="{B207CB04-497D-E577-8859-63B60E8F8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6" name="Freeform 446">
                <a:extLst>
                  <a:ext uri="{FF2B5EF4-FFF2-40B4-BE49-F238E27FC236}">
                    <a16:creationId xmlns:a16="http://schemas.microsoft.com/office/drawing/2014/main" id="{E8193F9E-B182-B37F-0F51-79B74E5D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7" name="Freeform 447">
                <a:extLst>
                  <a:ext uri="{FF2B5EF4-FFF2-40B4-BE49-F238E27FC236}">
                    <a16:creationId xmlns:a16="http://schemas.microsoft.com/office/drawing/2014/main" id="{A2151FDA-B2E9-E81A-F438-34EC35C48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8" name="Freeform 448">
                <a:extLst>
                  <a:ext uri="{FF2B5EF4-FFF2-40B4-BE49-F238E27FC236}">
                    <a16:creationId xmlns:a16="http://schemas.microsoft.com/office/drawing/2014/main" id="{3A6557AC-79F2-34E1-4E36-136FEF6AC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9" name="Freeform 449">
                <a:extLst>
                  <a:ext uri="{FF2B5EF4-FFF2-40B4-BE49-F238E27FC236}">
                    <a16:creationId xmlns:a16="http://schemas.microsoft.com/office/drawing/2014/main" id="{1CF941CA-C563-83D9-C30A-25CF6F86F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0" name="Freeform 450">
                <a:extLst>
                  <a:ext uri="{FF2B5EF4-FFF2-40B4-BE49-F238E27FC236}">
                    <a16:creationId xmlns:a16="http://schemas.microsoft.com/office/drawing/2014/main" id="{DE2FB115-140C-7191-BA78-4EC9B4705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1" name="Freeform 451">
                <a:extLst>
                  <a:ext uri="{FF2B5EF4-FFF2-40B4-BE49-F238E27FC236}">
                    <a16:creationId xmlns:a16="http://schemas.microsoft.com/office/drawing/2014/main" id="{D061404A-7BC8-64FC-F0C0-C4BCAB9A1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2" name="Freeform 452">
                <a:extLst>
                  <a:ext uri="{FF2B5EF4-FFF2-40B4-BE49-F238E27FC236}">
                    <a16:creationId xmlns:a16="http://schemas.microsoft.com/office/drawing/2014/main" id="{279F2EA3-5DBB-7162-EB7E-52B87FD6D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3" name="Freeform 453">
                <a:extLst>
                  <a:ext uri="{FF2B5EF4-FFF2-40B4-BE49-F238E27FC236}">
                    <a16:creationId xmlns:a16="http://schemas.microsoft.com/office/drawing/2014/main" id="{4FDB6CE9-191B-F299-1D77-01918FFE7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4" name="Freeform 454">
                <a:extLst>
                  <a:ext uri="{FF2B5EF4-FFF2-40B4-BE49-F238E27FC236}">
                    <a16:creationId xmlns:a16="http://schemas.microsoft.com/office/drawing/2014/main" id="{2F557564-8086-C6F4-C255-45F80E469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5" name="Freeform 455">
                <a:extLst>
                  <a:ext uri="{FF2B5EF4-FFF2-40B4-BE49-F238E27FC236}">
                    <a16:creationId xmlns:a16="http://schemas.microsoft.com/office/drawing/2014/main" id="{5B89F337-F244-1FF0-ECD4-B3375E64A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6" name="Freeform 456">
                <a:extLst>
                  <a:ext uri="{FF2B5EF4-FFF2-40B4-BE49-F238E27FC236}">
                    <a16:creationId xmlns:a16="http://schemas.microsoft.com/office/drawing/2014/main" id="{D5C385E3-82E7-31EB-009B-1DBC5D813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7" name="Freeform 457">
                <a:extLst>
                  <a:ext uri="{FF2B5EF4-FFF2-40B4-BE49-F238E27FC236}">
                    <a16:creationId xmlns:a16="http://schemas.microsoft.com/office/drawing/2014/main" id="{3A49982F-123F-5EE9-0484-4C2C9F651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8" name="Freeform 458">
                <a:extLst>
                  <a:ext uri="{FF2B5EF4-FFF2-40B4-BE49-F238E27FC236}">
                    <a16:creationId xmlns:a16="http://schemas.microsoft.com/office/drawing/2014/main" id="{CBA214B5-1EEE-E396-F393-7CB309A02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9" name="Freeform 459">
                <a:extLst>
                  <a:ext uri="{FF2B5EF4-FFF2-40B4-BE49-F238E27FC236}">
                    <a16:creationId xmlns:a16="http://schemas.microsoft.com/office/drawing/2014/main" id="{602E546A-FDC3-D3F2-7E25-7979BF2FD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0" name="Freeform 460">
                <a:extLst>
                  <a:ext uri="{FF2B5EF4-FFF2-40B4-BE49-F238E27FC236}">
                    <a16:creationId xmlns:a16="http://schemas.microsoft.com/office/drawing/2014/main" id="{66EEF6ED-5854-E46E-DF58-54C79AA74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1" name="Freeform 461">
                <a:extLst>
                  <a:ext uri="{FF2B5EF4-FFF2-40B4-BE49-F238E27FC236}">
                    <a16:creationId xmlns:a16="http://schemas.microsoft.com/office/drawing/2014/main" id="{62871D53-CF4F-1166-2816-FABDEA57C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2" name="Freeform 462">
                <a:extLst>
                  <a:ext uri="{FF2B5EF4-FFF2-40B4-BE49-F238E27FC236}">
                    <a16:creationId xmlns:a16="http://schemas.microsoft.com/office/drawing/2014/main" id="{D04227D3-BB6A-B920-2A27-0D8498BA5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3" name="Freeform 463">
                <a:extLst>
                  <a:ext uri="{FF2B5EF4-FFF2-40B4-BE49-F238E27FC236}">
                    <a16:creationId xmlns:a16="http://schemas.microsoft.com/office/drawing/2014/main" id="{D98D9E2E-B9AC-F5C4-947F-82B9AF1EB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4" name="Freeform 464">
                <a:extLst>
                  <a:ext uri="{FF2B5EF4-FFF2-40B4-BE49-F238E27FC236}">
                    <a16:creationId xmlns:a16="http://schemas.microsoft.com/office/drawing/2014/main" id="{F857F91F-4229-E2A0-CCDD-3EF129E07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5" name="Freeform 465">
                <a:extLst>
                  <a:ext uri="{FF2B5EF4-FFF2-40B4-BE49-F238E27FC236}">
                    <a16:creationId xmlns:a16="http://schemas.microsoft.com/office/drawing/2014/main" id="{70AA8813-F20B-C182-474D-9266966A9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6" name="Freeform 466">
                <a:extLst>
                  <a:ext uri="{FF2B5EF4-FFF2-40B4-BE49-F238E27FC236}">
                    <a16:creationId xmlns:a16="http://schemas.microsoft.com/office/drawing/2014/main" id="{05850127-F6DE-4770-049B-2FE8AA667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7" name="Freeform 467">
                <a:extLst>
                  <a:ext uri="{FF2B5EF4-FFF2-40B4-BE49-F238E27FC236}">
                    <a16:creationId xmlns:a16="http://schemas.microsoft.com/office/drawing/2014/main" id="{A0C85A94-21E5-D64A-638F-6C651C984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8" name="Freeform 468">
                <a:extLst>
                  <a:ext uri="{FF2B5EF4-FFF2-40B4-BE49-F238E27FC236}">
                    <a16:creationId xmlns:a16="http://schemas.microsoft.com/office/drawing/2014/main" id="{4D13F9BC-AC85-D9F8-4981-22CAB35E3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9" name="Freeform 469">
                <a:extLst>
                  <a:ext uri="{FF2B5EF4-FFF2-40B4-BE49-F238E27FC236}">
                    <a16:creationId xmlns:a16="http://schemas.microsoft.com/office/drawing/2014/main" id="{F8904FFF-E950-63C0-2E7A-CD8791A02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0" name="Freeform 470">
                <a:extLst>
                  <a:ext uri="{FF2B5EF4-FFF2-40B4-BE49-F238E27FC236}">
                    <a16:creationId xmlns:a16="http://schemas.microsoft.com/office/drawing/2014/main" id="{D2524CE2-22BA-C3C8-D4E0-F5AE1C25D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1" name="Oval 471">
                <a:extLst>
                  <a:ext uri="{FF2B5EF4-FFF2-40B4-BE49-F238E27FC236}">
                    <a16:creationId xmlns:a16="http://schemas.microsoft.com/office/drawing/2014/main" id="{AB0346A1-8C21-7899-83CA-96EFEF00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2" name="Oval 472">
                <a:extLst>
                  <a:ext uri="{FF2B5EF4-FFF2-40B4-BE49-F238E27FC236}">
                    <a16:creationId xmlns:a16="http://schemas.microsoft.com/office/drawing/2014/main" id="{6F876700-B106-6514-10CE-72C33F35A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3" name="Freeform 473">
                <a:extLst>
                  <a:ext uri="{FF2B5EF4-FFF2-40B4-BE49-F238E27FC236}">
                    <a16:creationId xmlns:a16="http://schemas.microsoft.com/office/drawing/2014/main" id="{0BBD8DC7-40F7-A0B3-6D03-9D568F392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4" name="Freeform 474">
                <a:extLst>
                  <a:ext uri="{FF2B5EF4-FFF2-40B4-BE49-F238E27FC236}">
                    <a16:creationId xmlns:a16="http://schemas.microsoft.com/office/drawing/2014/main" id="{1EC98D95-9179-7DA6-8B0B-17D1B75AA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5" name="Freeform 475">
                <a:extLst>
                  <a:ext uri="{FF2B5EF4-FFF2-40B4-BE49-F238E27FC236}">
                    <a16:creationId xmlns:a16="http://schemas.microsoft.com/office/drawing/2014/main" id="{BA3EA9A0-01E7-7654-3662-EC8475E8F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6" name="Freeform 476">
                <a:extLst>
                  <a:ext uri="{FF2B5EF4-FFF2-40B4-BE49-F238E27FC236}">
                    <a16:creationId xmlns:a16="http://schemas.microsoft.com/office/drawing/2014/main" id="{AA4F34CD-0920-96A2-D2AA-B3F2CC663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7" name="Freeform 477">
                <a:extLst>
                  <a:ext uri="{FF2B5EF4-FFF2-40B4-BE49-F238E27FC236}">
                    <a16:creationId xmlns:a16="http://schemas.microsoft.com/office/drawing/2014/main" id="{8D2CE264-7B6D-8D28-2EFC-6E2C632BC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8" name="Freeform 478">
                <a:extLst>
                  <a:ext uri="{FF2B5EF4-FFF2-40B4-BE49-F238E27FC236}">
                    <a16:creationId xmlns:a16="http://schemas.microsoft.com/office/drawing/2014/main" id="{FA9177D9-D74A-8454-A91E-D74ACE30A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9" name="Freeform 479">
                <a:extLst>
                  <a:ext uri="{FF2B5EF4-FFF2-40B4-BE49-F238E27FC236}">
                    <a16:creationId xmlns:a16="http://schemas.microsoft.com/office/drawing/2014/main" id="{19F1F583-D938-11A2-5378-1FBA22218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0" name="Freeform 480">
                <a:extLst>
                  <a:ext uri="{FF2B5EF4-FFF2-40B4-BE49-F238E27FC236}">
                    <a16:creationId xmlns:a16="http://schemas.microsoft.com/office/drawing/2014/main" id="{26128670-C095-F820-BE6E-5E262774E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1" name="Freeform 481">
                <a:extLst>
                  <a:ext uri="{FF2B5EF4-FFF2-40B4-BE49-F238E27FC236}">
                    <a16:creationId xmlns:a16="http://schemas.microsoft.com/office/drawing/2014/main" id="{5774C883-3BE4-B72C-7B41-54C7409DE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2" name="Freeform 482">
                <a:extLst>
                  <a:ext uri="{FF2B5EF4-FFF2-40B4-BE49-F238E27FC236}">
                    <a16:creationId xmlns:a16="http://schemas.microsoft.com/office/drawing/2014/main" id="{5DCE5F06-8019-0BDC-ACF8-4ACC6C356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3" name="Freeform 483">
                <a:extLst>
                  <a:ext uri="{FF2B5EF4-FFF2-40B4-BE49-F238E27FC236}">
                    <a16:creationId xmlns:a16="http://schemas.microsoft.com/office/drawing/2014/main" id="{DBF4AA42-888A-52A4-CC1C-E7FF04F8F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4" name="Freeform 484">
                <a:extLst>
                  <a:ext uri="{FF2B5EF4-FFF2-40B4-BE49-F238E27FC236}">
                    <a16:creationId xmlns:a16="http://schemas.microsoft.com/office/drawing/2014/main" id="{D7C5EB79-5C6F-B9CD-EDE6-960C45963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5" name="Freeform 485">
                <a:extLst>
                  <a:ext uri="{FF2B5EF4-FFF2-40B4-BE49-F238E27FC236}">
                    <a16:creationId xmlns:a16="http://schemas.microsoft.com/office/drawing/2014/main" id="{8410D205-644D-8191-0ED6-D56CBA15A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6" name="Oval 486">
                <a:extLst>
                  <a:ext uri="{FF2B5EF4-FFF2-40B4-BE49-F238E27FC236}">
                    <a16:creationId xmlns:a16="http://schemas.microsoft.com/office/drawing/2014/main" id="{D749628A-13F3-8477-F63B-74C9EE607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7" name="Freeform 487">
                <a:extLst>
                  <a:ext uri="{FF2B5EF4-FFF2-40B4-BE49-F238E27FC236}">
                    <a16:creationId xmlns:a16="http://schemas.microsoft.com/office/drawing/2014/main" id="{C74116B1-E314-BE74-931E-BB3D2AEE3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8" name="Freeform 488">
                <a:extLst>
                  <a:ext uri="{FF2B5EF4-FFF2-40B4-BE49-F238E27FC236}">
                    <a16:creationId xmlns:a16="http://schemas.microsoft.com/office/drawing/2014/main" id="{84F5CBDE-E2CA-57D1-34FE-B22DC1A56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9" name="Freeform 489">
                <a:extLst>
                  <a:ext uri="{FF2B5EF4-FFF2-40B4-BE49-F238E27FC236}">
                    <a16:creationId xmlns:a16="http://schemas.microsoft.com/office/drawing/2014/main" id="{1D471FE6-75F6-435D-D8A6-0A8DD4578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0" name="Freeform 490">
                <a:extLst>
                  <a:ext uri="{FF2B5EF4-FFF2-40B4-BE49-F238E27FC236}">
                    <a16:creationId xmlns:a16="http://schemas.microsoft.com/office/drawing/2014/main" id="{B8FBA017-F80C-D22C-5374-CF073734E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1" name="Freeform 491">
                <a:extLst>
                  <a:ext uri="{FF2B5EF4-FFF2-40B4-BE49-F238E27FC236}">
                    <a16:creationId xmlns:a16="http://schemas.microsoft.com/office/drawing/2014/main" id="{D4B44E9D-7E2B-1B50-3D9F-CEA39205A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2" name="Oval 492">
                <a:extLst>
                  <a:ext uri="{FF2B5EF4-FFF2-40B4-BE49-F238E27FC236}">
                    <a16:creationId xmlns:a16="http://schemas.microsoft.com/office/drawing/2014/main" id="{F10EDD9B-4A70-A12D-3AA5-C376149D0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3" name="Freeform 493">
                <a:extLst>
                  <a:ext uri="{FF2B5EF4-FFF2-40B4-BE49-F238E27FC236}">
                    <a16:creationId xmlns:a16="http://schemas.microsoft.com/office/drawing/2014/main" id="{9D3BA6AA-44BF-B7E1-F9C2-D27E40F56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4" name="Freeform 494">
                <a:extLst>
                  <a:ext uri="{FF2B5EF4-FFF2-40B4-BE49-F238E27FC236}">
                    <a16:creationId xmlns:a16="http://schemas.microsoft.com/office/drawing/2014/main" id="{0BAACFBE-DCF6-FB14-E558-AAEFFB503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5" name="Freeform 495">
                <a:extLst>
                  <a:ext uri="{FF2B5EF4-FFF2-40B4-BE49-F238E27FC236}">
                    <a16:creationId xmlns:a16="http://schemas.microsoft.com/office/drawing/2014/main" id="{3ED3E9F7-4A40-95CD-E2AD-AF3E72119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6" name="Freeform 496">
                <a:extLst>
                  <a:ext uri="{FF2B5EF4-FFF2-40B4-BE49-F238E27FC236}">
                    <a16:creationId xmlns:a16="http://schemas.microsoft.com/office/drawing/2014/main" id="{FDC8B4D4-A094-80F0-BCDF-E93FCD372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7" name="Freeform 497">
                <a:extLst>
                  <a:ext uri="{FF2B5EF4-FFF2-40B4-BE49-F238E27FC236}">
                    <a16:creationId xmlns:a16="http://schemas.microsoft.com/office/drawing/2014/main" id="{543A3671-1111-1304-AA64-038D9C3C4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8" name="Oval 498">
                <a:extLst>
                  <a:ext uri="{FF2B5EF4-FFF2-40B4-BE49-F238E27FC236}">
                    <a16:creationId xmlns:a16="http://schemas.microsoft.com/office/drawing/2014/main" id="{BEF11CEA-7B13-6AC9-D850-A76BB2194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9" name="Oval 499">
                <a:extLst>
                  <a:ext uri="{FF2B5EF4-FFF2-40B4-BE49-F238E27FC236}">
                    <a16:creationId xmlns:a16="http://schemas.microsoft.com/office/drawing/2014/main" id="{C5450B7C-9A9F-79A2-BE19-144517ECA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0" name="Freeform 500">
                <a:extLst>
                  <a:ext uri="{FF2B5EF4-FFF2-40B4-BE49-F238E27FC236}">
                    <a16:creationId xmlns:a16="http://schemas.microsoft.com/office/drawing/2014/main" id="{6AAC0C75-64C8-8FD0-A901-D820D0741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1" name="Freeform 501">
                <a:extLst>
                  <a:ext uri="{FF2B5EF4-FFF2-40B4-BE49-F238E27FC236}">
                    <a16:creationId xmlns:a16="http://schemas.microsoft.com/office/drawing/2014/main" id="{93C8B8B0-51BF-209E-6CE6-026090EB3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2" name="Freeform 502">
                <a:extLst>
                  <a:ext uri="{FF2B5EF4-FFF2-40B4-BE49-F238E27FC236}">
                    <a16:creationId xmlns:a16="http://schemas.microsoft.com/office/drawing/2014/main" id="{04C8D8AF-4E93-F35C-6CA0-11D06041B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3" name="Freeform 503">
                <a:extLst>
                  <a:ext uri="{FF2B5EF4-FFF2-40B4-BE49-F238E27FC236}">
                    <a16:creationId xmlns:a16="http://schemas.microsoft.com/office/drawing/2014/main" id="{4940E601-9F2D-7CFA-04F0-CBF71A3A8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4" name="Freeform 504">
                <a:extLst>
                  <a:ext uri="{FF2B5EF4-FFF2-40B4-BE49-F238E27FC236}">
                    <a16:creationId xmlns:a16="http://schemas.microsoft.com/office/drawing/2014/main" id="{EA6FA4C7-DC8E-07CC-5BB3-298E2043F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5" name="Freeform 505">
                <a:extLst>
                  <a:ext uri="{FF2B5EF4-FFF2-40B4-BE49-F238E27FC236}">
                    <a16:creationId xmlns:a16="http://schemas.microsoft.com/office/drawing/2014/main" id="{CFDC2240-2519-37C0-45F0-E81626914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6" name="Freeform 506">
                <a:extLst>
                  <a:ext uri="{FF2B5EF4-FFF2-40B4-BE49-F238E27FC236}">
                    <a16:creationId xmlns:a16="http://schemas.microsoft.com/office/drawing/2014/main" id="{943FA415-0229-A962-761D-04F1E2D96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7" name="Freeform 507">
                <a:extLst>
                  <a:ext uri="{FF2B5EF4-FFF2-40B4-BE49-F238E27FC236}">
                    <a16:creationId xmlns:a16="http://schemas.microsoft.com/office/drawing/2014/main" id="{401B8FC2-2A66-C9C7-95E8-B18C9D492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8" name="Freeform 508">
                <a:extLst>
                  <a:ext uri="{FF2B5EF4-FFF2-40B4-BE49-F238E27FC236}">
                    <a16:creationId xmlns:a16="http://schemas.microsoft.com/office/drawing/2014/main" id="{60A6CB79-4467-2CFF-3E99-ADFFA91E1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9" name="Freeform 509">
                <a:extLst>
                  <a:ext uri="{FF2B5EF4-FFF2-40B4-BE49-F238E27FC236}">
                    <a16:creationId xmlns:a16="http://schemas.microsoft.com/office/drawing/2014/main" id="{21F4B6DC-CBD7-D6CE-A640-4227BCCEE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0" name="Freeform 510">
                <a:extLst>
                  <a:ext uri="{FF2B5EF4-FFF2-40B4-BE49-F238E27FC236}">
                    <a16:creationId xmlns:a16="http://schemas.microsoft.com/office/drawing/2014/main" id="{CE45FDB0-74B5-DE9C-5BEA-48FBBCFA8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1" name="Freeform 511">
                <a:extLst>
                  <a:ext uri="{FF2B5EF4-FFF2-40B4-BE49-F238E27FC236}">
                    <a16:creationId xmlns:a16="http://schemas.microsoft.com/office/drawing/2014/main" id="{11219ABA-061D-C16C-A2C8-7330833CC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2" name="Freeform 512">
                <a:extLst>
                  <a:ext uri="{FF2B5EF4-FFF2-40B4-BE49-F238E27FC236}">
                    <a16:creationId xmlns:a16="http://schemas.microsoft.com/office/drawing/2014/main" id="{07FB941C-4EE7-F975-4C5D-06AB2C06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3" name="Freeform 513">
                <a:extLst>
                  <a:ext uri="{FF2B5EF4-FFF2-40B4-BE49-F238E27FC236}">
                    <a16:creationId xmlns:a16="http://schemas.microsoft.com/office/drawing/2014/main" id="{42EB6598-972B-D124-BB2A-6726402F6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4" name="Oval 514">
                <a:extLst>
                  <a:ext uri="{FF2B5EF4-FFF2-40B4-BE49-F238E27FC236}">
                    <a16:creationId xmlns:a16="http://schemas.microsoft.com/office/drawing/2014/main" id="{34298BD5-4ADA-4808-AB2F-97DE206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5" name="Oval 515">
                <a:extLst>
                  <a:ext uri="{FF2B5EF4-FFF2-40B4-BE49-F238E27FC236}">
                    <a16:creationId xmlns:a16="http://schemas.microsoft.com/office/drawing/2014/main" id="{88BB6F0F-EC7B-1EA2-E0B5-3DD1BDBC3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6" name="Freeform 516">
                <a:extLst>
                  <a:ext uri="{FF2B5EF4-FFF2-40B4-BE49-F238E27FC236}">
                    <a16:creationId xmlns:a16="http://schemas.microsoft.com/office/drawing/2014/main" id="{DEF42FAE-E9DB-81B7-A73E-91F0579CD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7" name="Freeform 517">
                <a:extLst>
                  <a:ext uri="{FF2B5EF4-FFF2-40B4-BE49-F238E27FC236}">
                    <a16:creationId xmlns:a16="http://schemas.microsoft.com/office/drawing/2014/main" id="{38E0EF75-0CD8-2477-A7D7-244FC0C27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8" name="Oval 518">
                <a:extLst>
                  <a:ext uri="{FF2B5EF4-FFF2-40B4-BE49-F238E27FC236}">
                    <a16:creationId xmlns:a16="http://schemas.microsoft.com/office/drawing/2014/main" id="{A8157DB4-4CD8-6351-0044-592460172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9" name="Freeform 519">
                <a:extLst>
                  <a:ext uri="{FF2B5EF4-FFF2-40B4-BE49-F238E27FC236}">
                    <a16:creationId xmlns:a16="http://schemas.microsoft.com/office/drawing/2014/main" id="{1749D774-2D5F-CC90-2E61-DA0CDE4F2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0" name="Freeform 520">
                <a:extLst>
                  <a:ext uri="{FF2B5EF4-FFF2-40B4-BE49-F238E27FC236}">
                    <a16:creationId xmlns:a16="http://schemas.microsoft.com/office/drawing/2014/main" id="{B9D2B031-CCCD-8566-F090-002BE42EB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1" name="Freeform 521">
                <a:extLst>
                  <a:ext uri="{FF2B5EF4-FFF2-40B4-BE49-F238E27FC236}">
                    <a16:creationId xmlns:a16="http://schemas.microsoft.com/office/drawing/2014/main" id="{24D515AD-598C-24AD-2D22-880818B9F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2" name="Freeform 522">
                <a:extLst>
                  <a:ext uri="{FF2B5EF4-FFF2-40B4-BE49-F238E27FC236}">
                    <a16:creationId xmlns:a16="http://schemas.microsoft.com/office/drawing/2014/main" id="{00DC32DE-BC85-9379-8AAA-779559DE4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3" name="Freeform 523">
                <a:extLst>
                  <a:ext uri="{FF2B5EF4-FFF2-40B4-BE49-F238E27FC236}">
                    <a16:creationId xmlns:a16="http://schemas.microsoft.com/office/drawing/2014/main" id="{8661BAFC-C69D-E310-D80C-BD30B2E4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4" name="Freeform 524">
                <a:extLst>
                  <a:ext uri="{FF2B5EF4-FFF2-40B4-BE49-F238E27FC236}">
                    <a16:creationId xmlns:a16="http://schemas.microsoft.com/office/drawing/2014/main" id="{61F19817-4997-500B-F0C0-0B5BB522B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5" name="Freeform 525">
                <a:extLst>
                  <a:ext uri="{FF2B5EF4-FFF2-40B4-BE49-F238E27FC236}">
                    <a16:creationId xmlns:a16="http://schemas.microsoft.com/office/drawing/2014/main" id="{B9221ED8-57C3-F901-1F1C-02F680086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6" name="Freeform 526">
                <a:extLst>
                  <a:ext uri="{FF2B5EF4-FFF2-40B4-BE49-F238E27FC236}">
                    <a16:creationId xmlns:a16="http://schemas.microsoft.com/office/drawing/2014/main" id="{95ED4455-58BA-FB82-6332-BFF7A8DA6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7" name="Freeform 527">
                <a:extLst>
                  <a:ext uri="{FF2B5EF4-FFF2-40B4-BE49-F238E27FC236}">
                    <a16:creationId xmlns:a16="http://schemas.microsoft.com/office/drawing/2014/main" id="{220F4EDB-99DE-2AAF-4AFC-BEB655951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8" name="Freeform 528">
                <a:extLst>
                  <a:ext uri="{FF2B5EF4-FFF2-40B4-BE49-F238E27FC236}">
                    <a16:creationId xmlns:a16="http://schemas.microsoft.com/office/drawing/2014/main" id="{56797550-33FD-4928-01E7-C9415CFF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9" name="Freeform 529">
                <a:extLst>
                  <a:ext uri="{FF2B5EF4-FFF2-40B4-BE49-F238E27FC236}">
                    <a16:creationId xmlns:a16="http://schemas.microsoft.com/office/drawing/2014/main" id="{27E6D6C9-C580-A562-4656-C9252B57A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0" name="Freeform 530">
                <a:extLst>
                  <a:ext uri="{FF2B5EF4-FFF2-40B4-BE49-F238E27FC236}">
                    <a16:creationId xmlns:a16="http://schemas.microsoft.com/office/drawing/2014/main" id="{128E4638-FD9F-7DB3-52B3-5D74700E8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1" name="Freeform 531">
                <a:extLst>
                  <a:ext uri="{FF2B5EF4-FFF2-40B4-BE49-F238E27FC236}">
                    <a16:creationId xmlns:a16="http://schemas.microsoft.com/office/drawing/2014/main" id="{7FC5CAB3-148D-0409-8750-297656B47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2" name="Freeform 532">
                <a:extLst>
                  <a:ext uri="{FF2B5EF4-FFF2-40B4-BE49-F238E27FC236}">
                    <a16:creationId xmlns:a16="http://schemas.microsoft.com/office/drawing/2014/main" id="{C48BB0E8-8892-A180-2C51-C5FA8F92D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3" name="Freeform 533">
                <a:extLst>
                  <a:ext uri="{FF2B5EF4-FFF2-40B4-BE49-F238E27FC236}">
                    <a16:creationId xmlns:a16="http://schemas.microsoft.com/office/drawing/2014/main" id="{A174CE65-F604-ED3E-243F-B67E607A0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4" name="Oval 534">
                <a:extLst>
                  <a:ext uri="{FF2B5EF4-FFF2-40B4-BE49-F238E27FC236}">
                    <a16:creationId xmlns:a16="http://schemas.microsoft.com/office/drawing/2014/main" id="{D3FD18F5-227C-D057-5191-B31560FF0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5" name="Oval 535">
                <a:extLst>
                  <a:ext uri="{FF2B5EF4-FFF2-40B4-BE49-F238E27FC236}">
                    <a16:creationId xmlns:a16="http://schemas.microsoft.com/office/drawing/2014/main" id="{AE9F8709-2F57-5C22-B4A9-BAEDAC1C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6" name="Freeform 536">
                <a:extLst>
                  <a:ext uri="{FF2B5EF4-FFF2-40B4-BE49-F238E27FC236}">
                    <a16:creationId xmlns:a16="http://schemas.microsoft.com/office/drawing/2014/main" id="{79B44C10-8052-2648-2BFC-B38E23713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7" name="Freeform 537">
                <a:extLst>
                  <a:ext uri="{FF2B5EF4-FFF2-40B4-BE49-F238E27FC236}">
                    <a16:creationId xmlns:a16="http://schemas.microsoft.com/office/drawing/2014/main" id="{AAC9B79E-D650-5A92-EFD5-691A9458E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8" name="Freeform 538">
                <a:extLst>
                  <a:ext uri="{FF2B5EF4-FFF2-40B4-BE49-F238E27FC236}">
                    <a16:creationId xmlns:a16="http://schemas.microsoft.com/office/drawing/2014/main" id="{2340247A-1AB4-82D8-02BD-5B1D084A8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9" name="Freeform 539">
                <a:extLst>
                  <a:ext uri="{FF2B5EF4-FFF2-40B4-BE49-F238E27FC236}">
                    <a16:creationId xmlns:a16="http://schemas.microsoft.com/office/drawing/2014/main" id="{209B6BA8-D6C2-38CB-23DB-6B5FE2F72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0" name="Oval 540">
                <a:extLst>
                  <a:ext uri="{FF2B5EF4-FFF2-40B4-BE49-F238E27FC236}">
                    <a16:creationId xmlns:a16="http://schemas.microsoft.com/office/drawing/2014/main" id="{9E4A748B-FEBB-D809-998F-E44E60536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1" name="Oval 541">
                <a:extLst>
                  <a:ext uri="{FF2B5EF4-FFF2-40B4-BE49-F238E27FC236}">
                    <a16:creationId xmlns:a16="http://schemas.microsoft.com/office/drawing/2014/main" id="{194EE8FE-26AC-CAAA-C398-DF459CDD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2" name="Freeform 542">
                <a:extLst>
                  <a:ext uri="{FF2B5EF4-FFF2-40B4-BE49-F238E27FC236}">
                    <a16:creationId xmlns:a16="http://schemas.microsoft.com/office/drawing/2014/main" id="{4BB40038-354F-DD98-87E3-C1FBD6000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3" name="Freeform 543">
                <a:extLst>
                  <a:ext uri="{FF2B5EF4-FFF2-40B4-BE49-F238E27FC236}">
                    <a16:creationId xmlns:a16="http://schemas.microsoft.com/office/drawing/2014/main" id="{F401A7C7-1705-29D2-16F0-0AFEAE192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4" name="Freeform 544">
                <a:extLst>
                  <a:ext uri="{FF2B5EF4-FFF2-40B4-BE49-F238E27FC236}">
                    <a16:creationId xmlns:a16="http://schemas.microsoft.com/office/drawing/2014/main" id="{0A33CFB1-153A-280B-72F3-B76D1A2CE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5" name="Freeform 545">
                <a:extLst>
                  <a:ext uri="{FF2B5EF4-FFF2-40B4-BE49-F238E27FC236}">
                    <a16:creationId xmlns:a16="http://schemas.microsoft.com/office/drawing/2014/main" id="{1C206DFA-5775-2986-6E21-48042B8A3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6" name="Freeform 546">
                <a:extLst>
                  <a:ext uri="{FF2B5EF4-FFF2-40B4-BE49-F238E27FC236}">
                    <a16:creationId xmlns:a16="http://schemas.microsoft.com/office/drawing/2014/main" id="{85EFB433-1257-C117-A5B3-C54E4C0E7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7" name="Oval 547">
                <a:extLst>
                  <a:ext uri="{FF2B5EF4-FFF2-40B4-BE49-F238E27FC236}">
                    <a16:creationId xmlns:a16="http://schemas.microsoft.com/office/drawing/2014/main" id="{FFB5AA1A-556B-C76C-9C57-F845A45CE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8" name="Freeform 548">
                <a:extLst>
                  <a:ext uri="{FF2B5EF4-FFF2-40B4-BE49-F238E27FC236}">
                    <a16:creationId xmlns:a16="http://schemas.microsoft.com/office/drawing/2014/main" id="{040BD4B8-91E1-9733-1560-3DF2D8767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9" name="Freeform 549">
                <a:extLst>
                  <a:ext uri="{FF2B5EF4-FFF2-40B4-BE49-F238E27FC236}">
                    <a16:creationId xmlns:a16="http://schemas.microsoft.com/office/drawing/2014/main" id="{499FF074-2B57-773E-6874-AF7A75305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0" name="Freeform 550">
                <a:extLst>
                  <a:ext uri="{FF2B5EF4-FFF2-40B4-BE49-F238E27FC236}">
                    <a16:creationId xmlns:a16="http://schemas.microsoft.com/office/drawing/2014/main" id="{35F03C54-EBC4-12D5-B2B7-EA055B23D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1" name="Freeform 551">
                <a:extLst>
                  <a:ext uri="{FF2B5EF4-FFF2-40B4-BE49-F238E27FC236}">
                    <a16:creationId xmlns:a16="http://schemas.microsoft.com/office/drawing/2014/main" id="{C61D5745-23FA-2D74-77D7-BA0D4330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2" name="Freeform 552">
                <a:extLst>
                  <a:ext uri="{FF2B5EF4-FFF2-40B4-BE49-F238E27FC236}">
                    <a16:creationId xmlns:a16="http://schemas.microsoft.com/office/drawing/2014/main" id="{2F9D48E7-AD77-CEE9-ACB2-9645C4011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3" name="Freeform 553">
                <a:extLst>
                  <a:ext uri="{FF2B5EF4-FFF2-40B4-BE49-F238E27FC236}">
                    <a16:creationId xmlns:a16="http://schemas.microsoft.com/office/drawing/2014/main" id="{49B32B13-91F7-97CD-393E-64C868A55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4" name="Freeform 554">
                <a:extLst>
                  <a:ext uri="{FF2B5EF4-FFF2-40B4-BE49-F238E27FC236}">
                    <a16:creationId xmlns:a16="http://schemas.microsoft.com/office/drawing/2014/main" id="{E0755AE0-97F3-4A31-FA93-438A7EF60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5" name="Freeform 555">
                <a:extLst>
                  <a:ext uri="{FF2B5EF4-FFF2-40B4-BE49-F238E27FC236}">
                    <a16:creationId xmlns:a16="http://schemas.microsoft.com/office/drawing/2014/main" id="{8E8FB318-5D0C-7167-1E43-8425E7FB3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6" name="Freeform 556">
                <a:extLst>
                  <a:ext uri="{FF2B5EF4-FFF2-40B4-BE49-F238E27FC236}">
                    <a16:creationId xmlns:a16="http://schemas.microsoft.com/office/drawing/2014/main" id="{13833152-5A0F-9D29-C2B0-1065786AA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7" name="Oval 557">
                <a:extLst>
                  <a:ext uri="{FF2B5EF4-FFF2-40B4-BE49-F238E27FC236}">
                    <a16:creationId xmlns:a16="http://schemas.microsoft.com/office/drawing/2014/main" id="{EE9FAD5D-CCAB-DF22-850F-F4360F34E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8" name="Freeform 558">
                <a:extLst>
                  <a:ext uri="{FF2B5EF4-FFF2-40B4-BE49-F238E27FC236}">
                    <a16:creationId xmlns:a16="http://schemas.microsoft.com/office/drawing/2014/main" id="{B10A47BC-A568-28E6-77BC-51301F6A4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9" name="Freeform 559">
                <a:extLst>
                  <a:ext uri="{FF2B5EF4-FFF2-40B4-BE49-F238E27FC236}">
                    <a16:creationId xmlns:a16="http://schemas.microsoft.com/office/drawing/2014/main" id="{C90979E0-4DF3-3D04-5285-6FE12969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0" name="Oval 560">
                <a:extLst>
                  <a:ext uri="{FF2B5EF4-FFF2-40B4-BE49-F238E27FC236}">
                    <a16:creationId xmlns:a16="http://schemas.microsoft.com/office/drawing/2014/main" id="{10960D58-A33B-1A7A-D7E1-FD1C516AA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1" name="Oval 561">
                <a:extLst>
                  <a:ext uri="{FF2B5EF4-FFF2-40B4-BE49-F238E27FC236}">
                    <a16:creationId xmlns:a16="http://schemas.microsoft.com/office/drawing/2014/main" id="{57F311ED-4D9A-634B-50C0-565A71AF9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2" name="Freeform 562">
                <a:extLst>
                  <a:ext uri="{FF2B5EF4-FFF2-40B4-BE49-F238E27FC236}">
                    <a16:creationId xmlns:a16="http://schemas.microsoft.com/office/drawing/2014/main" id="{8277544C-33B9-9459-D036-651B9E06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3" name="Freeform 563">
                <a:extLst>
                  <a:ext uri="{FF2B5EF4-FFF2-40B4-BE49-F238E27FC236}">
                    <a16:creationId xmlns:a16="http://schemas.microsoft.com/office/drawing/2014/main" id="{E51F1A1D-5F64-2EC8-DCDB-EF04FBC75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4" name="Freeform 564">
                <a:extLst>
                  <a:ext uri="{FF2B5EF4-FFF2-40B4-BE49-F238E27FC236}">
                    <a16:creationId xmlns:a16="http://schemas.microsoft.com/office/drawing/2014/main" id="{E5AC3EB9-4F3D-63CC-58AF-BFF0286A2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5" name="Freeform 565">
                <a:extLst>
                  <a:ext uri="{FF2B5EF4-FFF2-40B4-BE49-F238E27FC236}">
                    <a16:creationId xmlns:a16="http://schemas.microsoft.com/office/drawing/2014/main" id="{BFE49F1A-CFD7-9D27-4A69-F3A8ACAF8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6" name="Freeform 566">
                <a:extLst>
                  <a:ext uri="{FF2B5EF4-FFF2-40B4-BE49-F238E27FC236}">
                    <a16:creationId xmlns:a16="http://schemas.microsoft.com/office/drawing/2014/main" id="{4A70A06D-494F-2FC4-45A5-F3CE0C3B6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7" name="Freeform 567">
                <a:extLst>
                  <a:ext uri="{FF2B5EF4-FFF2-40B4-BE49-F238E27FC236}">
                    <a16:creationId xmlns:a16="http://schemas.microsoft.com/office/drawing/2014/main" id="{D00A575A-6351-5D33-B805-14C6F6222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8" name="Freeform 568">
                <a:extLst>
                  <a:ext uri="{FF2B5EF4-FFF2-40B4-BE49-F238E27FC236}">
                    <a16:creationId xmlns:a16="http://schemas.microsoft.com/office/drawing/2014/main" id="{2A612E0E-B157-E77D-BBEC-357F22FC1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9" name="Freeform 569">
                <a:extLst>
                  <a:ext uri="{FF2B5EF4-FFF2-40B4-BE49-F238E27FC236}">
                    <a16:creationId xmlns:a16="http://schemas.microsoft.com/office/drawing/2014/main" id="{CC9D754C-9FFE-307D-D6B7-681657C9F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0" name="Freeform 570">
                <a:extLst>
                  <a:ext uri="{FF2B5EF4-FFF2-40B4-BE49-F238E27FC236}">
                    <a16:creationId xmlns:a16="http://schemas.microsoft.com/office/drawing/2014/main" id="{CBA64139-223D-87A6-15A6-DDB19F615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1" name="Freeform 571">
                <a:extLst>
                  <a:ext uri="{FF2B5EF4-FFF2-40B4-BE49-F238E27FC236}">
                    <a16:creationId xmlns:a16="http://schemas.microsoft.com/office/drawing/2014/main" id="{812DBBEA-B640-3020-BB2B-E223CD9E5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2" name="Freeform 572">
                <a:extLst>
                  <a:ext uri="{FF2B5EF4-FFF2-40B4-BE49-F238E27FC236}">
                    <a16:creationId xmlns:a16="http://schemas.microsoft.com/office/drawing/2014/main" id="{8FA810AB-F137-398A-3C86-AAAD9D9DF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3" name="Freeform 573">
                <a:extLst>
                  <a:ext uri="{FF2B5EF4-FFF2-40B4-BE49-F238E27FC236}">
                    <a16:creationId xmlns:a16="http://schemas.microsoft.com/office/drawing/2014/main" id="{089DF105-CE85-117C-AAF8-D539C8C65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4" name="Freeform 574">
                <a:extLst>
                  <a:ext uri="{FF2B5EF4-FFF2-40B4-BE49-F238E27FC236}">
                    <a16:creationId xmlns:a16="http://schemas.microsoft.com/office/drawing/2014/main" id="{16EADDBF-0675-FEFB-2572-D13D2C36F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5" name="Freeform 575">
                <a:extLst>
                  <a:ext uri="{FF2B5EF4-FFF2-40B4-BE49-F238E27FC236}">
                    <a16:creationId xmlns:a16="http://schemas.microsoft.com/office/drawing/2014/main" id="{BBE0FA09-01FD-008C-D730-77B5A459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6" name="Freeform 576">
                <a:extLst>
                  <a:ext uri="{FF2B5EF4-FFF2-40B4-BE49-F238E27FC236}">
                    <a16:creationId xmlns:a16="http://schemas.microsoft.com/office/drawing/2014/main" id="{3E75B0C1-8AD2-0583-83C9-F3128772B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7" name="Oval 577">
                <a:extLst>
                  <a:ext uri="{FF2B5EF4-FFF2-40B4-BE49-F238E27FC236}">
                    <a16:creationId xmlns:a16="http://schemas.microsoft.com/office/drawing/2014/main" id="{E10FEEFD-163C-979E-B13C-574A7DA34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8" name="Freeform 578">
                <a:extLst>
                  <a:ext uri="{FF2B5EF4-FFF2-40B4-BE49-F238E27FC236}">
                    <a16:creationId xmlns:a16="http://schemas.microsoft.com/office/drawing/2014/main" id="{908E7C32-82A8-0987-C3F1-7AE352AEA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9" name="Freeform 579">
                <a:extLst>
                  <a:ext uri="{FF2B5EF4-FFF2-40B4-BE49-F238E27FC236}">
                    <a16:creationId xmlns:a16="http://schemas.microsoft.com/office/drawing/2014/main" id="{A7EA053E-F954-543D-D428-C26E47325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0" name="Freeform 580">
                <a:extLst>
                  <a:ext uri="{FF2B5EF4-FFF2-40B4-BE49-F238E27FC236}">
                    <a16:creationId xmlns:a16="http://schemas.microsoft.com/office/drawing/2014/main" id="{44BF114B-FBDC-4616-E865-A8D45392B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1" name="Freeform 581">
                <a:extLst>
                  <a:ext uri="{FF2B5EF4-FFF2-40B4-BE49-F238E27FC236}">
                    <a16:creationId xmlns:a16="http://schemas.microsoft.com/office/drawing/2014/main" id="{8A1C3891-3678-545D-2CC8-D80D63C37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2" name="Freeform 582">
                <a:extLst>
                  <a:ext uri="{FF2B5EF4-FFF2-40B4-BE49-F238E27FC236}">
                    <a16:creationId xmlns:a16="http://schemas.microsoft.com/office/drawing/2014/main" id="{38C3519C-969B-05BF-B7A0-E9326D002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3" name="Oval 583">
                <a:extLst>
                  <a:ext uri="{FF2B5EF4-FFF2-40B4-BE49-F238E27FC236}">
                    <a16:creationId xmlns:a16="http://schemas.microsoft.com/office/drawing/2014/main" id="{9C9E0F4B-0A07-BB3D-91A4-4BB84406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4" name="Freeform 584">
                <a:extLst>
                  <a:ext uri="{FF2B5EF4-FFF2-40B4-BE49-F238E27FC236}">
                    <a16:creationId xmlns:a16="http://schemas.microsoft.com/office/drawing/2014/main" id="{43BB9FA1-CBC7-7B72-4409-7AB2609A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5" name="Freeform 585">
                <a:extLst>
                  <a:ext uri="{FF2B5EF4-FFF2-40B4-BE49-F238E27FC236}">
                    <a16:creationId xmlns:a16="http://schemas.microsoft.com/office/drawing/2014/main" id="{DA8A2C49-8AE4-6E3E-09EF-30D1A741C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6" name="Freeform 586">
                <a:extLst>
                  <a:ext uri="{FF2B5EF4-FFF2-40B4-BE49-F238E27FC236}">
                    <a16:creationId xmlns:a16="http://schemas.microsoft.com/office/drawing/2014/main" id="{0293379C-017C-0BC3-C3A7-294E3591D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7" name="Freeform 587">
                <a:extLst>
                  <a:ext uri="{FF2B5EF4-FFF2-40B4-BE49-F238E27FC236}">
                    <a16:creationId xmlns:a16="http://schemas.microsoft.com/office/drawing/2014/main" id="{72C3E303-7609-FE26-1EAD-966B7BD7A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8" name="Freeform 588">
                <a:extLst>
                  <a:ext uri="{FF2B5EF4-FFF2-40B4-BE49-F238E27FC236}">
                    <a16:creationId xmlns:a16="http://schemas.microsoft.com/office/drawing/2014/main" id="{A96609C3-2496-2223-9845-7C2F1CBC2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9" name="Oval 589">
                <a:extLst>
                  <a:ext uri="{FF2B5EF4-FFF2-40B4-BE49-F238E27FC236}">
                    <a16:creationId xmlns:a16="http://schemas.microsoft.com/office/drawing/2014/main" id="{245B44DA-184D-843B-FD86-D37E3B326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0" name="Oval 590">
                <a:extLst>
                  <a:ext uri="{FF2B5EF4-FFF2-40B4-BE49-F238E27FC236}">
                    <a16:creationId xmlns:a16="http://schemas.microsoft.com/office/drawing/2014/main" id="{4EC78AA7-ADA5-7C46-B8FA-5CE153F5F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1" name="Freeform 591">
                <a:extLst>
                  <a:ext uri="{FF2B5EF4-FFF2-40B4-BE49-F238E27FC236}">
                    <a16:creationId xmlns:a16="http://schemas.microsoft.com/office/drawing/2014/main" id="{D6BB5D2C-343F-6761-5CD8-11C3AE208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2" name="Freeform 592">
                <a:extLst>
                  <a:ext uri="{FF2B5EF4-FFF2-40B4-BE49-F238E27FC236}">
                    <a16:creationId xmlns:a16="http://schemas.microsoft.com/office/drawing/2014/main" id="{9DE1BA4E-7A55-8878-C935-FB23EC857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3" name="Freeform 593">
                <a:extLst>
                  <a:ext uri="{FF2B5EF4-FFF2-40B4-BE49-F238E27FC236}">
                    <a16:creationId xmlns:a16="http://schemas.microsoft.com/office/drawing/2014/main" id="{5411A107-49EC-EF2B-FCD7-CD1A83F97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4" name="Freeform 594">
                <a:extLst>
                  <a:ext uri="{FF2B5EF4-FFF2-40B4-BE49-F238E27FC236}">
                    <a16:creationId xmlns:a16="http://schemas.microsoft.com/office/drawing/2014/main" id="{9AE077CF-0CAF-7814-FC32-A2150935C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5" name="Freeform 595">
                <a:extLst>
                  <a:ext uri="{FF2B5EF4-FFF2-40B4-BE49-F238E27FC236}">
                    <a16:creationId xmlns:a16="http://schemas.microsoft.com/office/drawing/2014/main" id="{BBA2F2EF-CC4F-17A9-6668-924E269EC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6" name="Freeform 596">
                <a:extLst>
                  <a:ext uri="{FF2B5EF4-FFF2-40B4-BE49-F238E27FC236}">
                    <a16:creationId xmlns:a16="http://schemas.microsoft.com/office/drawing/2014/main" id="{563C9D12-CB88-2648-91D7-73327F8A2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7" name="Freeform 597">
                <a:extLst>
                  <a:ext uri="{FF2B5EF4-FFF2-40B4-BE49-F238E27FC236}">
                    <a16:creationId xmlns:a16="http://schemas.microsoft.com/office/drawing/2014/main" id="{E58B0DC6-924D-7C4C-5D16-CAA75653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8" name="Freeform 598">
                <a:extLst>
                  <a:ext uri="{FF2B5EF4-FFF2-40B4-BE49-F238E27FC236}">
                    <a16:creationId xmlns:a16="http://schemas.microsoft.com/office/drawing/2014/main" id="{146B0E63-AC0C-288E-FD71-48CF63E5F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9" name="Freeform 599">
                <a:extLst>
                  <a:ext uri="{FF2B5EF4-FFF2-40B4-BE49-F238E27FC236}">
                    <a16:creationId xmlns:a16="http://schemas.microsoft.com/office/drawing/2014/main" id="{F634CAFD-71A4-E308-A9C6-F8269A8C4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0" name="Freeform 600">
                <a:extLst>
                  <a:ext uri="{FF2B5EF4-FFF2-40B4-BE49-F238E27FC236}">
                    <a16:creationId xmlns:a16="http://schemas.microsoft.com/office/drawing/2014/main" id="{FD0CD5FC-C114-A097-0FD0-05A8E139F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1" name="Freeform 601">
                <a:extLst>
                  <a:ext uri="{FF2B5EF4-FFF2-40B4-BE49-F238E27FC236}">
                    <a16:creationId xmlns:a16="http://schemas.microsoft.com/office/drawing/2014/main" id="{B117FF22-BE8D-D9B4-B7ED-53AB70DD0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2" name="Freeform 602">
                <a:extLst>
                  <a:ext uri="{FF2B5EF4-FFF2-40B4-BE49-F238E27FC236}">
                    <a16:creationId xmlns:a16="http://schemas.microsoft.com/office/drawing/2014/main" id="{8B8826C3-B168-C5FF-DB5D-811AA19CC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3" name="Oval 603">
                <a:extLst>
                  <a:ext uri="{FF2B5EF4-FFF2-40B4-BE49-F238E27FC236}">
                    <a16:creationId xmlns:a16="http://schemas.microsoft.com/office/drawing/2014/main" id="{68CFA75E-06C5-E40E-18F1-19845EDA7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4" name="Oval 604">
                <a:extLst>
                  <a:ext uri="{FF2B5EF4-FFF2-40B4-BE49-F238E27FC236}">
                    <a16:creationId xmlns:a16="http://schemas.microsoft.com/office/drawing/2014/main" id="{2D7DB1C4-524B-80CF-668B-9E188F3A3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5" name="Freeform 605">
                <a:extLst>
                  <a:ext uri="{FF2B5EF4-FFF2-40B4-BE49-F238E27FC236}">
                    <a16:creationId xmlns:a16="http://schemas.microsoft.com/office/drawing/2014/main" id="{CE13C7FB-FF04-0160-EA86-504EF699F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6" name="Freeform 606">
                <a:extLst>
                  <a:ext uri="{FF2B5EF4-FFF2-40B4-BE49-F238E27FC236}">
                    <a16:creationId xmlns:a16="http://schemas.microsoft.com/office/drawing/2014/main" id="{5A06CED8-7324-925A-43B1-B0C2269F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316" name="Freeform 608">
              <a:extLst>
                <a:ext uri="{FF2B5EF4-FFF2-40B4-BE49-F238E27FC236}">
                  <a16:creationId xmlns:a16="http://schemas.microsoft.com/office/drawing/2014/main" id="{C3D28943-1F76-9B00-6918-A2A079E12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609">
              <a:extLst>
                <a:ext uri="{FF2B5EF4-FFF2-40B4-BE49-F238E27FC236}">
                  <a16:creationId xmlns:a16="http://schemas.microsoft.com/office/drawing/2014/main" id="{3993562D-4A3D-1C6F-7574-57A665EE7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610">
              <a:extLst>
                <a:ext uri="{FF2B5EF4-FFF2-40B4-BE49-F238E27FC236}">
                  <a16:creationId xmlns:a16="http://schemas.microsoft.com/office/drawing/2014/main" id="{2AE9E574-7C6B-06AE-960F-36CAE7E24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Freeform 611">
              <a:extLst>
                <a:ext uri="{FF2B5EF4-FFF2-40B4-BE49-F238E27FC236}">
                  <a16:creationId xmlns:a16="http://schemas.microsoft.com/office/drawing/2014/main" id="{4984A037-C42D-9FC8-80E8-243118E1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612">
              <a:extLst>
                <a:ext uri="{FF2B5EF4-FFF2-40B4-BE49-F238E27FC236}">
                  <a16:creationId xmlns:a16="http://schemas.microsoft.com/office/drawing/2014/main" id="{8F1A44B5-FD2E-EB0C-226B-BBC16E29D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613">
              <a:extLst>
                <a:ext uri="{FF2B5EF4-FFF2-40B4-BE49-F238E27FC236}">
                  <a16:creationId xmlns:a16="http://schemas.microsoft.com/office/drawing/2014/main" id="{EFF100DA-2F55-7F56-9BFE-30FC0ECA7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614">
              <a:extLst>
                <a:ext uri="{FF2B5EF4-FFF2-40B4-BE49-F238E27FC236}">
                  <a16:creationId xmlns:a16="http://schemas.microsoft.com/office/drawing/2014/main" id="{C82697BD-2FB5-C6CD-4D41-9D9A39E71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615">
              <a:extLst>
                <a:ext uri="{FF2B5EF4-FFF2-40B4-BE49-F238E27FC236}">
                  <a16:creationId xmlns:a16="http://schemas.microsoft.com/office/drawing/2014/main" id="{10A61E01-58BF-CC08-2AC5-3AF4EA1B4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616">
              <a:extLst>
                <a:ext uri="{FF2B5EF4-FFF2-40B4-BE49-F238E27FC236}">
                  <a16:creationId xmlns:a16="http://schemas.microsoft.com/office/drawing/2014/main" id="{AC2286FC-A315-3CB1-10BF-FD262D87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617">
              <a:extLst>
                <a:ext uri="{FF2B5EF4-FFF2-40B4-BE49-F238E27FC236}">
                  <a16:creationId xmlns:a16="http://schemas.microsoft.com/office/drawing/2014/main" id="{1CFEDBBB-E028-8ECF-5E3F-B78E7B48E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618">
              <a:extLst>
                <a:ext uri="{FF2B5EF4-FFF2-40B4-BE49-F238E27FC236}">
                  <a16:creationId xmlns:a16="http://schemas.microsoft.com/office/drawing/2014/main" id="{6FD11C11-882E-AFF0-DF6A-AA1185A4A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C2D948E4-9D9D-878D-BB8B-CFD836ED4340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3" name="Group 283">
            <a:extLst>
              <a:ext uri="{FF2B5EF4-FFF2-40B4-BE49-F238E27FC236}">
                <a16:creationId xmlns:a16="http://schemas.microsoft.com/office/drawing/2014/main" id="{2E5B0284-586B-845D-EF06-ABA4B5422B2D}"/>
              </a:ext>
            </a:extLst>
          </p:cNvPr>
          <p:cNvGrpSpPr/>
          <p:nvPr userDrawn="1"/>
        </p:nvGrpSpPr>
        <p:grpSpPr>
          <a:xfrm>
            <a:off x="7651434" y="-142378"/>
            <a:ext cx="1658248" cy="1282517"/>
            <a:chOff x="5136226" y="2246221"/>
            <a:chExt cx="1254126" cy="969962"/>
          </a:xfrm>
        </p:grpSpPr>
        <p:sp>
          <p:nvSpPr>
            <p:cNvPr id="4" name="Freeform 353">
              <a:extLst>
                <a:ext uri="{FF2B5EF4-FFF2-40B4-BE49-F238E27FC236}">
                  <a16:creationId xmlns:a16="http://schemas.microsoft.com/office/drawing/2014/main" id="{F64F8B81-BC46-8D68-6533-3E8C54DC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4">
              <a:extLst>
                <a:ext uri="{FF2B5EF4-FFF2-40B4-BE49-F238E27FC236}">
                  <a16:creationId xmlns:a16="http://schemas.microsoft.com/office/drawing/2014/main" id="{CD9FF8A0-F1F4-8676-A214-4F00E3837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5">
              <a:extLst>
                <a:ext uri="{FF2B5EF4-FFF2-40B4-BE49-F238E27FC236}">
                  <a16:creationId xmlns:a16="http://schemas.microsoft.com/office/drawing/2014/main" id="{5E38B5FC-928A-96AB-E3E6-8E0AFDD1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6">
              <a:extLst>
                <a:ext uri="{FF2B5EF4-FFF2-40B4-BE49-F238E27FC236}">
                  <a16:creationId xmlns:a16="http://schemas.microsoft.com/office/drawing/2014/main" id="{A0260A3E-1A1A-A43E-38E7-C37826525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129376-6143-66D2-2B44-F74E48C039F3}"/>
              </a:ext>
            </a:extLst>
          </p:cNvPr>
          <p:cNvGrpSpPr/>
          <p:nvPr userDrawn="1"/>
        </p:nvGrpSpPr>
        <p:grpSpPr>
          <a:xfrm>
            <a:off x="-1344947" y="2853552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9" name="Oval 357">
              <a:extLst>
                <a:ext uri="{FF2B5EF4-FFF2-40B4-BE49-F238E27FC236}">
                  <a16:creationId xmlns:a16="http://schemas.microsoft.com/office/drawing/2014/main" id="{5E92D17F-7394-6D4F-1FC0-4C821D9F8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58">
              <a:extLst>
                <a:ext uri="{FF2B5EF4-FFF2-40B4-BE49-F238E27FC236}">
                  <a16:creationId xmlns:a16="http://schemas.microsoft.com/office/drawing/2014/main" id="{A8CA9FB1-CD62-FE83-E116-E6CF9138D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59">
              <a:extLst>
                <a:ext uri="{FF2B5EF4-FFF2-40B4-BE49-F238E27FC236}">
                  <a16:creationId xmlns:a16="http://schemas.microsoft.com/office/drawing/2014/main" id="{8A19997E-2F15-4EB9-1C3C-62ABB967E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0">
              <a:extLst>
                <a:ext uri="{FF2B5EF4-FFF2-40B4-BE49-F238E27FC236}">
                  <a16:creationId xmlns:a16="http://schemas.microsoft.com/office/drawing/2014/main" id="{0DE0B120-1533-D827-EF06-F23F69CF5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61">
              <a:extLst>
                <a:ext uri="{FF2B5EF4-FFF2-40B4-BE49-F238E27FC236}">
                  <a16:creationId xmlns:a16="http://schemas.microsoft.com/office/drawing/2014/main" id="{3C558EF6-F2A2-E159-7193-D040EE877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62">
              <a:extLst>
                <a:ext uri="{FF2B5EF4-FFF2-40B4-BE49-F238E27FC236}">
                  <a16:creationId xmlns:a16="http://schemas.microsoft.com/office/drawing/2014/main" id="{244C0C87-6432-4DC6-6822-C2611A3E1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363">
              <a:extLst>
                <a:ext uri="{FF2B5EF4-FFF2-40B4-BE49-F238E27FC236}">
                  <a16:creationId xmlns:a16="http://schemas.microsoft.com/office/drawing/2014/main" id="{E95E743C-4D37-C2FC-1587-77744FE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364">
              <a:extLst>
                <a:ext uri="{FF2B5EF4-FFF2-40B4-BE49-F238E27FC236}">
                  <a16:creationId xmlns:a16="http://schemas.microsoft.com/office/drawing/2014/main" id="{0DCAC26D-EA2B-6426-CD44-FB8D625AA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65">
              <a:extLst>
                <a:ext uri="{FF2B5EF4-FFF2-40B4-BE49-F238E27FC236}">
                  <a16:creationId xmlns:a16="http://schemas.microsoft.com/office/drawing/2014/main" id="{6C092318-9D7D-AADD-AD87-878B9BC46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66">
              <a:extLst>
                <a:ext uri="{FF2B5EF4-FFF2-40B4-BE49-F238E27FC236}">
                  <a16:creationId xmlns:a16="http://schemas.microsoft.com/office/drawing/2014/main" id="{4E4DD385-5B9C-B0E4-700E-D4299D1DE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67">
              <a:extLst>
                <a:ext uri="{FF2B5EF4-FFF2-40B4-BE49-F238E27FC236}">
                  <a16:creationId xmlns:a16="http://schemas.microsoft.com/office/drawing/2014/main" id="{46942AD8-C16B-D315-4B6D-BFDCDA88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68">
              <a:extLst>
                <a:ext uri="{FF2B5EF4-FFF2-40B4-BE49-F238E27FC236}">
                  <a16:creationId xmlns:a16="http://schemas.microsoft.com/office/drawing/2014/main" id="{B95ED2DC-39B8-C33E-4808-285D3D87C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69">
              <a:extLst>
                <a:ext uri="{FF2B5EF4-FFF2-40B4-BE49-F238E27FC236}">
                  <a16:creationId xmlns:a16="http://schemas.microsoft.com/office/drawing/2014/main" id="{76A21E1C-0C80-1FCB-3F8A-27CEA42C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70">
              <a:extLst>
                <a:ext uri="{FF2B5EF4-FFF2-40B4-BE49-F238E27FC236}">
                  <a16:creationId xmlns:a16="http://schemas.microsoft.com/office/drawing/2014/main" id="{FF6F4392-FA88-716F-1A1C-42BCF236D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71">
              <a:extLst>
                <a:ext uri="{FF2B5EF4-FFF2-40B4-BE49-F238E27FC236}">
                  <a16:creationId xmlns:a16="http://schemas.microsoft.com/office/drawing/2014/main" id="{4F92EF1D-F726-B178-C23B-E51D850A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72">
              <a:extLst>
                <a:ext uri="{FF2B5EF4-FFF2-40B4-BE49-F238E27FC236}">
                  <a16:creationId xmlns:a16="http://schemas.microsoft.com/office/drawing/2014/main" id="{1DCBFB6C-FA08-BA2E-6016-C08BF1C6F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373">
              <a:extLst>
                <a:ext uri="{FF2B5EF4-FFF2-40B4-BE49-F238E27FC236}">
                  <a16:creationId xmlns:a16="http://schemas.microsoft.com/office/drawing/2014/main" id="{322BCA44-BD77-FD4F-AD13-8DF136DD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Oval 374">
              <a:extLst>
                <a:ext uri="{FF2B5EF4-FFF2-40B4-BE49-F238E27FC236}">
                  <a16:creationId xmlns:a16="http://schemas.microsoft.com/office/drawing/2014/main" id="{CCD0BA0E-E247-16EE-FDE4-7DF8345D4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75">
              <a:extLst>
                <a:ext uri="{FF2B5EF4-FFF2-40B4-BE49-F238E27FC236}">
                  <a16:creationId xmlns:a16="http://schemas.microsoft.com/office/drawing/2014/main" id="{0435503B-31BE-C7F5-3B08-9E336F740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76">
              <a:extLst>
                <a:ext uri="{FF2B5EF4-FFF2-40B4-BE49-F238E27FC236}">
                  <a16:creationId xmlns:a16="http://schemas.microsoft.com/office/drawing/2014/main" id="{78F34B4B-4A8C-D478-76B4-F7209493A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77">
              <a:extLst>
                <a:ext uri="{FF2B5EF4-FFF2-40B4-BE49-F238E27FC236}">
                  <a16:creationId xmlns:a16="http://schemas.microsoft.com/office/drawing/2014/main" id="{1DE41EF8-DCAF-DBF9-585F-70B2B13FE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378">
              <a:extLst>
                <a:ext uri="{FF2B5EF4-FFF2-40B4-BE49-F238E27FC236}">
                  <a16:creationId xmlns:a16="http://schemas.microsoft.com/office/drawing/2014/main" id="{B66574D4-604D-5240-D17D-73930E963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379">
              <a:extLst>
                <a:ext uri="{FF2B5EF4-FFF2-40B4-BE49-F238E27FC236}">
                  <a16:creationId xmlns:a16="http://schemas.microsoft.com/office/drawing/2014/main" id="{DF7F6268-80F1-1832-6BA4-98B86999A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Oval 380">
              <a:extLst>
                <a:ext uri="{FF2B5EF4-FFF2-40B4-BE49-F238E27FC236}">
                  <a16:creationId xmlns:a16="http://schemas.microsoft.com/office/drawing/2014/main" id="{F825CB5C-A685-17EC-05BA-58CD00555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381">
              <a:extLst>
                <a:ext uri="{FF2B5EF4-FFF2-40B4-BE49-F238E27FC236}">
                  <a16:creationId xmlns:a16="http://schemas.microsoft.com/office/drawing/2014/main" id="{8FCD070F-B8D3-C99E-76EE-D0975EFC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id="{B31E01F8-DC7A-892E-63C8-87A9CE4BB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383">
              <a:extLst>
                <a:ext uri="{FF2B5EF4-FFF2-40B4-BE49-F238E27FC236}">
                  <a16:creationId xmlns:a16="http://schemas.microsoft.com/office/drawing/2014/main" id="{61292278-FAD3-6150-F697-FBAA0FF39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384">
              <a:extLst>
                <a:ext uri="{FF2B5EF4-FFF2-40B4-BE49-F238E27FC236}">
                  <a16:creationId xmlns:a16="http://schemas.microsoft.com/office/drawing/2014/main" id="{867BB94E-0E4A-98EF-24B0-F8FF99974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82776320-1DDE-8D30-0DC8-632E60A6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Oval 386">
              <a:extLst>
                <a:ext uri="{FF2B5EF4-FFF2-40B4-BE49-F238E27FC236}">
                  <a16:creationId xmlns:a16="http://schemas.microsoft.com/office/drawing/2014/main" id="{0390C062-423C-F958-E7E3-223BAB2DF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154FA309-C68D-D710-294E-5BE9D750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id="{B86FBB37-425A-00BF-71FF-29518C35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1C39E821-0A88-4128-CD0A-0BA7279B9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22AD02FB-EEC6-77D8-C50A-F3D84B31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id="{1066E2D9-CE7C-2C58-2A01-0DEB39EC8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372D678C-7DFA-1C72-EA2B-C17729960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393">
              <a:extLst>
                <a:ext uri="{FF2B5EF4-FFF2-40B4-BE49-F238E27FC236}">
                  <a16:creationId xmlns:a16="http://schemas.microsoft.com/office/drawing/2014/main" id="{EA114301-360D-5985-1017-AA09128C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id="{2C8536DA-2106-CEB2-4670-30934A11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395">
              <a:extLst>
                <a:ext uri="{FF2B5EF4-FFF2-40B4-BE49-F238E27FC236}">
                  <a16:creationId xmlns:a16="http://schemas.microsoft.com/office/drawing/2014/main" id="{D9D7824A-81D9-67AB-08E4-0A323FD4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Oval 396">
              <a:extLst>
                <a:ext uri="{FF2B5EF4-FFF2-40B4-BE49-F238E27FC236}">
                  <a16:creationId xmlns:a16="http://schemas.microsoft.com/office/drawing/2014/main" id="{D203A7C2-CEDB-B9B0-2195-08FF0530F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397">
              <a:extLst>
                <a:ext uri="{FF2B5EF4-FFF2-40B4-BE49-F238E27FC236}">
                  <a16:creationId xmlns:a16="http://schemas.microsoft.com/office/drawing/2014/main" id="{FCEC583A-0ED9-FED4-2767-B3F0182AA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398">
              <a:extLst>
                <a:ext uri="{FF2B5EF4-FFF2-40B4-BE49-F238E27FC236}">
                  <a16:creationId xmlns:a16="http://schemas.microsoft.com/office/drawing/2014/main" id="{BE1BC038-D790-05ED-D032-AF84A248D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Oval 399">
              <a:extLst>
                <a:ext uri="{FF2B5EF4-FFF2-40B4-BE49-F238E27FC236}">
                  <a16:creationId xmlns:a16="http://schemas.microsoft.com/office/drawing/2014/main" id="{803C1651-148D-C055-64D3-E33A3812F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Oval 400">
              <a:extLst>
                <a:ext uri="{FF2B5EF4-FFF2-40B4-BE49-F238E27FC236}">
                  <a16:creationId xmlns:a16="http://schemas.microsoft.com/office/drawing/2014/main" id="{1A76813C-9936-B658-0586-5EB3F54DA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01">
              <a:extLst>
                <a:ext uri="{FF2B5EF4-FFF2-40B4-BE49-F238E27FC236}">
                  <a16:creationId xmlns:a16="http://schemas.microsoft.com/office/drawing/2014/main" id="{D6D828AD-B2CD-7BA8-4D98-FFBDDD430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02">
              <a:extLst>
                <a:ext uri="{FF2B5EF4-FFF2-40B4-BE49-F238E27FC236}">
                  <a16:creationId xmlns:a16="http://schemas.microsoft.com/office/drawing/2014/main" id="{265F00AC-247C-E8C3-F508-7C57FA1F7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03">
              <a:extLst>
                <a:ext uri="{FF2B5EF4-FFF2-40B4-BE49-F238E27FC236}">
                  <a16:creationId xmlns:a16="http://schemas.microsoft.com/office/drawing/2014/main" id="{47B718CD-7999-38BB-20AB-F1BBC233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04">
              <a:extLst>
                <a:ext uri="{FF2B5EF4-FFF2-40B4-BE49-F238E27FC236}">
                  <a16:creationId xmlns:a16="http://schemas.microsoft.com/office/drawing/2014/main" id="{3A8EDD3B-857D-79BF-3770-90BC72C1C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05">
              <a:extLst>
                <a:ext uri="{FF2B5EF4-FFF2-40B4-BE49-F238E27FC236}">
                  <a16:creationId xmlns:a16="http://schemas.microsoft.com/office/drawing/2014/main" id="{F4D4609B-FAC6-89E5-EF75-93F3B14C7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58" name="Group 607">
              <a:extLst>
                <a:ext uri="{FF2B5EF4-FFF2-40B4-BE49-F238E27FC236}">
                  <a16:creationId xmlns:a16="http://schemas.microsoft.com/office/drawing/2014/main" id="{E5CE62C8-C972-00AB-20D9-EED25E196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71" name="Freeform 407">
                <a:extLst>
                  <a:ext uri="{FF2B5EF4-FFF2-40B4-BE49-F238E27FC236}">
                    <a16:creationId xmlns:a16="http://schemas.microsoft.com/office/drawing/2014/main" id="{F8895C26-D6B8-5A71-3A2C-DBEB1B0F0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2" name="Freeform 408">
                <a:extLst>
                  <a:ext uri="{FF2B5EF4-FFF2-40B4-BE49-F238E27FC236}">
                    <a16:creationId xmlns:a16="http://schemas.microsoft.com/office/drawing/2014/main" id="{B8749497-E903-E928-F274-6ABC7348C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3" name="Freeform 409">
                <a:extLst>
                  <a:ext uri="{FF2B5EF4-FFF2-40B4-BE49-F238E27FC236}">
                    <a16:creationId xmlns:a16="http://schemas.microsoft.com/office/drawing/2014/main" id="{C43BB479-8EF6-92E1-DCFE-5CFB5136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4" name="Freeform 410">
                <a:extLst>
                  <a:ext uri="{FF2B5EF4-FFF2-40B4-BE49-F238E27FC236}">
                    <a16:creationId xmlns:a16="http://schemas.microsoft.com/office/drawing/2014/main" id="{4E6FF581-71BC-D5F5-FA7F-5E6251DB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5" name="Freeform 411">
                <a:extLst>
                  <a:ext uri="{FF2B5EF4-FFF2-40B4-BE49-F238E27FC236}">
                    <a16:creationId xmlns:a16="http://schemas.microsoft.com/office/drawing/2014/main" id="{C9012D5C-6CBC-0F65-B115-6799F17E8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6" name="Freeform 412">
                <a:extLst>
                  <a:ext uri="{FF2B5EF4-FFF2-40B4-BE49-F238E27FC236}">
                    <a16:creationId xmlns:a16="http://schemas.microsoft.com/office/drawing/2014/main" id="{8E93C97D-BE78-4089-15F0-0BB29B2A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7" name="Freeform 413">
                <a:extLst>
                  <a:ext uri="{FF2B5EF4-FFF2-40B4-BE49-F238E27FC236}">
                    <a16:creationId xmlns:a16="http://schemas.microsoft.com/office/drawing/2014/main" id="{A68AD392-B2D9-74CD-B19A-35C594C3C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8" name="Freeform 414">
                <a:extLst>
                  <a:ext uri="{FF2B5EF4-FFF2-40B4-BE49-F238E27FC236}">
                    <a16:creationId xmlns:a16="http://schemas.microsoft.com/office/drawing/2014/main" id="{6A14C41B-83B3-F2B6-29CB-CA5703F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9" name="Freeform 415">
                <a:extLst>
                  <a:ext uri="{FF2B5EF4-FFF2-40B4-BE49-F238E27FC236}">
                    <a16:creationId xmlns:a16="http://schemas.microsoft.com/office/drawing/2014/main" id="{ABA04720-9240-CEA0-24A2-F18E63BAE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0" name="Freeform 416">
                <a:extLst>
                  <a:ext uri="{FF2B5EF4-FFF2-40B4-BE49-F238E27FC236}">
                    <a16:creationId xmlns:a16="http://schemas.microsoft.com/office/drawing/2014/main" id="{471EB087-B34C-F60B-A24E-50F81AADC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1" name="Oval 417">
                <a:extLst>
                  <a:ext uri="{FF2B5EF4-FFF2-40B4-BE49-F238E27FC236}">
                    <a16:creationId xmlns:a16="http://schemas.microsoft.com/office/drawing/2014/main" id="{1BC5D01D-9F10-455D-7DA2-5541561FE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2" name="Freeform 418">
                <a:extLst>
                  <a:ext uri="{FF2B5EF4-FFF2-40B4-BE49-F238E27FC236}">
                    <a16:creationId xmlns:a16="http://schemas.microsoft.com/office/drawing/2014/main" id="{EAA01EE4-F0D8-042D-C3AF-55D6C1848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3" name="Freeform 419">
                <a:extLst>
                  <a:ext uri="{FF2B5EF4-FFF2-40B4-BE49-F238E27FC236}">
                    <a16:creationId xmlns:a16="http://schemas.microsoft.com/office/drawing/2014/main" id="{DCB2FF46-E9F0-4995-A776-0060D34A5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4" name="Freeform 420">
                <a:extLst>
                  <a:ext uri="{FF2B5EF4-FFF2-40B4-BE49-F238E27FC236}">
                    <a16:creationId xmlns:a16="http://schemas.microsoft.com/office/drawing/2014/main" id="{6AABB2FD-E7C0-59ED-DECA-57E4E3C82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5" name="Freeform 421">
                <a:extLst>
                  <a:ext uri="{FF2B5EF4-FFF2-40B4-BE49-F238E27FC236}">
                    <a16:creationId xmlns:a16="http://schemas.microsoft.com/office/drawing/2014/main" id="{E52845EE-6C09-6141-F6AD-6AC9C114E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6" name="Freeform 422">
                <a:extLst>
                  <a:ext uri="{FF2B5EF4-FFF2-40B4-BE49-F238E27FC236}">
                    <a16:creationId xmlns:a16="http://schemas.microsoft.com/office/drawing/2014/main" id="{05EB226D-39FF-B3F2-F7FF-FEB2EBD34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7" name="Oval 423">
                <a:extLst>
                  <a:ext uri="{FF2B5EF4-FFF2-40B4-BE49-F238E27FC236}">
                    <a16:creationId xmlns:a16="http://schemas.microsoft.com/office/drawing/2014/main" id="{6A5CA106-071F-ED19-760A-6E99DD89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8" name="Freeform 424">
                <a:extLst>
                  <a:ext uri="{FF2B5EF4-FFF2-40B4-BE49-F238E27FC236}">
                    <a16:creationId xmlns:a16="http://schemas.microsoft.com/office/drawing/2014/main" id="{D532F4B8-0C22-26ED-F7CB-6F3B645B9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9" name="Freeform 425">
                <a:extLst>
                  <a:ext uri="{FF2B5EF4-FFF2-40B4-BE49-F238E27FC236}">
                    <a16:creationId xmlns:a16="http://schemas.microsoft.com/office/drawing/2014/main" id="{720833CB-CFD8-234C-CA59-27D5B071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0" name="Freeform 426">
                <a:extLst>
                  <a:ext uri="{FF2B5EF4-FFF2-40B4-BE49-F238E27FC236}">
                    <a16:creationId xmlns:a16="http://schemas.microsoft.com/office/drawing/2014/main" id="{B98F7704-3E0A-61CE-6471-B8C38DBA2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1" name="Freeform 427">
                <a:extLst>
                  <a:ext uri="{FF2B5EF4-FFF2-40B4-BE49-F238E27FC236}">
                    <a16:creationId xmlns:a16="http://schemas.microsoft.com/office/drawing/2014/main" id="{525F3A2A-5A67-D90A-1C1F-78E49BAF5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2" name="Freeform 428">
                <a:extLst>
                  <a:ext uri="{FF2B5EF4-FFF2-40B4-BE49-F238E27FC236}">
                    <a16:creationId xmlns:a16="http://schemas.microsoft.com/office/drawing/2014/main" id="{F890377F-9086-2362-C898-16A6788A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3" name="Oval 429">
                <a:extLst>
                  <a:ext uri="{FF2B5EF4-FFF2-40B4-BE49-F238E27FC236}">
                    <a16:creationId xmlns:a16="http://schemas.microsoft.com/office/drawing/2014/main" id="{B700A600-4046-6578-AB38-CF049CD94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4" name="Oval 430">
                <a:extLst>
                  <a:ext uri="{FF2B5EF4-FFF2-40B4-BE49-F238E27FC236}">
                    <a16:creationId xmlns:a16="http://schemas.microsoft.com/office/drawing/2014/main" id="{2FACE5D7-C0C9-64F8-CB67-AD4B2FCB6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5" name="Freeform 431">
                <a:extLst>
                  <a:ext uri="{FF2B5EF4-FFF2-40B4-BE49-F238E27FC236}">
                    <a16:creationId xmlns:a16="http://schemas.microsoft.com/office/drawing/2014/main" id="{09724317-86C2-7177-A48B-EBD29E6F1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6" name="Freeform 432">
                <a:extLst>
                  <a:ext uri="{FF2B5EF4-FFF2-40B4-BE49-F238E27FC236}">
                    <a16:creationId xmlns:a16="http://schemas.microsoft.com/office/drawing/2014/main" id="{592046E8-8318-2464-0196-F3AF10049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7" name="Freeform 433">
                <a:extLst>
                  <a:ext uri="{FF2B5EF4-FFF2-40B4-BE49-F238E27FC236}">
                    <a16:creationId xmlns:a16="http://schemas.microsoft.com/office/drawing/2014/main" id="{AD404540-0B03-FE9C-EBDE-A7575CE74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8" name="Freeform 434">
                <a:extLst>
                  <a:ext uri="{FF2B5EF4-FFF2-40B4-BE49-F238E27FC236}">
                    <a16:creationId xmlns:a16="http://schemas.microsoft.com/office/drawing/2014/main" id="{4C4D3EBA-B136-0E72-DD74-1F06E6AB7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9" name="Freeform 435">
                <a:extLst>
                  <a:ext uri="{FF2B5EF4-FFF2-40B4-BE49-F238E27FC236}">
                    <a16:creationId xmlns:a16="http://schemas.microsoft.com/office/drawing/2014/main" id="{8A914A00-5622-CA04-14CC-1095C85D5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0" name="Freeform 436">
                <a:extLst>
                  <a:ext uri="{FF2B5EF4-FFF2-40B4-BE49-F238E27FC236}">
                    <a16:creationId xmlns:a16="http://schemas.microsoft.com/office/drawing/2014/main" id="{94F5E34A-0B2D-1B23-F188-74211B7C7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1" name="Freeform 437">
                <a:extLst>
                  <a:ext uri="{FF2B5EF4-FFF2-40B4-BE49-F238E27FC236}">
                    <a16:creationId xmlns:a16="http://schemas.microsoft.com/office/drawing/2014/main" id="{5B9E00C8-39AA-4CED-3F57-17A658168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2" name="Freeform 438">
                <a:extLst>
                  <a:ext uri="{FF2B5EF4-FFF2-40B4-BE49-F238E27FC236}">
                    <a16:creationId xmlns:a16="http://schemas.microsoft.com/office/drawing/2014/main" id="{94AAF50E-4A4B-88FA-A9A3-2AB66ED6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3" name="Freeform 439">
                <a:extLst>
                  <a:ext uri="{FF2B5EF4-FFF2-40B4-BE49-F238E27FC236}">
                    <a16:creationId xmlns:a16="http://schemas.microsoft.com/office/drawing/2014/main" id="{49C8A538-1A75-EAF1-6C50-6E8D582F2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4" name="Freeform 440">
                <a:extLst>
                  <a:ext uri="{FF2B5EF4-FFF2-40B4-BE49-F238E27FC236}">
                    <a16:creationId xmlns:a16="http://schemas.microsoft.com/office/drawing/2014/main" id="{A1A7E853-19E7-B6EC-BFF6-66177C2F8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5" name="Freeform 441">
                <a:extLst>
                  <a:ext uri="{FF2B5EF4-FFF2-40B4-BE49-F238E27FC236}">
                    <a16:creationId xmlns:a16="http://schemas.microsoft.com/office/drawing/2014/main" id="{C6BEA5DD-7F40-5E5D-5669-4F00F76B7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6" name="Freeform 442">
                <a:extLst>
                  <a:ext uri="{FF2B5EF4-FFF2-40B4-BE49-F238E27FC236}">
                    <a16:creationId xmlns:a16="http://schemas.microsoft.com/office/drawing/2014/main" id="{C684D60A-15DE-FD26-187E-DC774665F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7" name="Oval 443">
                <a:extLst>
                  <a:ext uri="{FF2B5EF4-FFF2-40B4-BE49-F238E27FC236}">
                    <a16:creationId xmlns:a16="http://schemas.microsoft.com/office/drawing/2014/main" id="{47C03E1D-3A67-6F36-2355-98F7800A7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8" name="Oval 444">
                <a:extLst>
                  <a:ext uri="{FF2B5EF4-FFF2-40B4-BE49-F238E27FC236}">
                    <a16:creationId xmlns:a16="http://schemas.microsoft.com/office/drawing/2014/main" id="{C37828FA-3A50-068D-FCD3-3022A45A7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9" name="Freeform 445">
                <a:extLst>
                  <a:ext uri="{FF2B5EF4-FFF2-40B4-BE49-F238E27FC236}">
                    <a16:creationId xmlns:a16="http://schemas.microsoft.com/office/drawing/2014/main" id="{DC0DE051-CA73-7BE1-3DA8-B73578ABF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0" name="Freeform 446">
                <a:extLst>
                  <a:ext uri="{FF2B5EF4-FFF2-40B4-BE49-F238E27FC236}">
                    <a16:creationId xmlns:a16="http://schemas.microsoft.com/office/drawing/2014/main" id="{99735563-E787-E238-A110-AF3831CE1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1" name="Freeform 447">
                <a:extLst>
                  <a:ext uri="{FF2B5EF4-FFF2-40B4-BE49-F238E27FC236}">
                    <a16:creationId xmlns:a16="http://schemas.microsoft.com/office/drawing/2014/main" id="{93A62A0E-D03D-E90F-26EA-64044956F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2" name="Freeform 448">
                <a:extLst>
                  <a:ext uri="{FF2B5EF4-FFF2-40B4-BE49-F238E27FC236}">
                    <a16:creationId xmlns:a16="http://schemas.microsoft.com/office/drawing/2014/main" id="{1E9FAAF1-27B8-D9DE-3C30-08910A9F7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3" name="Freeform 449">
                <a:extLst>
                  <a:ext uri="{FF2B5EF4-FFF2-40B4-BE49-F238E27FC236}">
                    <a16:creationId xmlns:a16="http://schemas.microsoft.com/office/drawing/2014/main" id="{DFD3DA2C-312A-F2DF-26C1-74850A51F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4" name="Freeform 450">
                <a:extLst>
                  <a:ext uri="{FF2B5EF4-FFF2-40B4-BE49-F238E27FC236}">
                    <a16:creationId xmlns:a16="http://schemas.microsoft.com/office/drawing/2014/main" id="{D74502B0-2A71-614A-3F18-D02945151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5" name="Freeform 451">
                <a:extLst>
                  <a:ext uri="{FF2B5EF4-FFF2-40B4-BE49-F238E27FC236}">
                    <a16:creationId xmlns:a16="http://schemas.microsoft.com/office/drawing/2014/main" id="{AB96FCA3-16AD-5249-E903-D1A8F82D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6" name="Freeform 452">
                <a:extLst>
                  <a:ext uri="{FF2B5EF4-FFF2-40B4-BE49-F238E27FC236}">
                    <a16:creationId xmlns:a16="http://schemas.microsoft.com/office/drawing/2014/main" id="{0A652100-370D-6740-0210-1AF22843E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" name="Freeform 453">
                <a:extLst>
                  <a:ext uri="{FF2B5EF4-FFF2-40B4-BE49-F238E27FC236}">
                    <a16:creationId xmlns:a16="http://schemas.microsoft.com/office/drawing/2014/main" id="{5A6AD8AF-AC35-BAC4-4A89-1262D8FC2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" name="Freeform 454">
                <a:extLst>
                  <a:ext uri="{FF2B5EF4-FFF2-40B4-BE49-F238E27FC236}">
                    <a16:creationId xmlns:a16="http://schemas.microsoft.com/office/drawing/2014/main" id="{0075104D-E3C3-7472-336D-72E361A0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" name="Freeform 455">
                <a:extLst>
                  <a:ext uri="{FF2B5EF4-FFF2-40B4-BE49-F238E27FC236}">
                    <a16:creationId xmlns:a16="http://schemas.microsoft.com/office/drawing/2014/main" id="{6EC14757-0AC6-A74E-F3E8-842F7AFCB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" name="Freeform 456">
                <a:extLst>
                  <a:ext uri="{FF2B5EF4-FFF2-40B4-BE49-F238E27FC236}">
                    <a16:creationId xmlns:a16="http://schemas.microsoft.com/office/drawing/2014/main" id="{1A43F217-1502-9119-55ED-653DAECAD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" name="Freeform 457">
                <a:extLst>
                  <a:ext uri="{FF2B5EF4-FFF2-40B4-BE49-F238E27FC236}">
                    <a16:creationId xmlns:a16="http://schemas.microsoft.com/office/drawing/2014/main" id="{C0770C13-36DD-67A8-1B49-2F4504EE9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" name="Freeform 458">
                <a:extLst>
                  <a:ext uri="{FF2B5EF4-FFF2-40B4-BE49-F238E27FC236}">
                    <a16:creationId xmlns:a16="http://schemas.microsoft.com/office/drawing/2014/main" id="{AE3B2366-54BF-D783-D13C-7AA64DF31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3" name="Freeform 459">
                <a:extLst>
                  <a:ext uri="{FF2B5EF4-FFF2-40B4-BE49-F238E27FC236}">
                    <a16:creationId xmlns:a16="http://schemas.microsoft.com/office/drawing/2014/main" id="{7219BB4E-BD2F-427F-4872-288A8FE4E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4" name="Freeform 460">
                <a:extLst>
                  <a:ext uri="{FF2B5EF4-FFF2-40B4-BE49-F238E27FC236}">
                    <a16:creationId xmlns:a16="http://schemas.microsoft.com/office/drawing/2014/main" id="{F5CE9FEF-042E-8A3F-4D1A-FB58E45ED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5" name="Freeform 461">
                <a:extLst>
                  <a:ext uri="{FF2B5EF4-FFF2-40B4-BE49-F238E27FC236}">
                    <a16:creationId xmlns:a16="http://schemas.microsoft.com/office/drawing/2014/main" id="{7641E90F-DBED-8E73-BF0D-1D9671F2A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6" name="Freeform 462">
                <a:extLst>
                  <a:ext uri="{FF2B5EF4-FFF2-40B4-BE49-F238E27FC236}">
                    <a16:creationId xmlns:a16="http://schemas.microsoft.com/office/drawing/2014/main" id="{3B7D2E25-DE22-9D34-D50B-3340371EB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7" name="Freeform 463">
                <a:extLst>
                  <a:ext uri="{FF2B5EF4-FFF2-40B4-BE49-F238E27FC236}">
                    <a16:creationId xmlns:a16="http://schemas.microsoft.com/office/drawing/2014/main" id="{77DC1524-97F0-81DD-C256-CAADE9DCD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8" name="Freeform 464">
                <a:extLst>
                  <a:ext uri="{FF2B5EF4-FFF2-40B4-BE49-F238E27FC236}">
                    <a16:creationId xmlns:a16="http://schemas.microsoft.com/office/drawing/2014/main" id="{FEA79C87-6AD0-77FE-C4EF-8086F251C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9" name="Freeform 465">
                <a:extLst>
                  <a:ext uri="{FF2B5EF4-FFF2-40B4-BE49-F238E27FC236}">
                    <a16:creationId xmlns:a16="http://schemas.microsoft.com/office/drawing/2014/main" id="{6BAF4FC7-8518-D1DE-EF67-0CD63C93C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0" name="Freeform 466">
                <a:extLst>
                  <a:ext uri="{FF2B5EF4-FFF2-40B4-BE49-F238E27FC236}">
                    <a16:creationId xmlns:a16="http://schemas.microsoft.com/office/drawing/2014/main" id="{0FBF4DFC-F3CA-0072-E477-68B1E9DF9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1" name="Freeform 467">
                <a:extLst>
                  <a:ext uri="{FF2B5EF4-FFF2-40B4-BE49-F238E27FC236}">
                    <a16:creationId xmlns:a16="http://schemas.microsoft.com/office/drawing/2014/main" id="{D387D5C7-6F47-AEE6-0CA6-45860D824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2" name="Freeform 468">
                <a:extLst>
                  <a:ext uri="{FF2B5EF4-FFF2-40B4-BE49-F238E27FC236}">
                    <a16:creationId xmlns:a16="http://schemas.microsoft.com/office/drawing/2014/main" id="{6984CF44-69FF-1763-2F43-1D07147F5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3" name="Freeform 469">
                <a:extLst>
                  <a:ext uri="{FF2B5EF4-FFF2-40B4-BE49-F238E27FC236}">
                    <a16:creationId xmlns:a16="http://schemas.microsoft.com/office/drawing/2014/main" id="{C0927025-0C98-27E4-747F-A85D694C6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4" name="Freeform 470">
                <a:extLst>
                  <a:ext uri="{FF2B5EF4-FFF2-40B4-BE49-F238E27FC236}">
                    <a16:creationId xmlns:a16="http://schemas.microsoft.com/office/drawing/2014/main" id="{0572E793-9495-A94B-E7F4-274115E3C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5" name="Oval 471">
                <a:extLst>
                  <a:ext uri="{FF2B5EF4-FFF2-40B4-BE49-F238E27FC236}">
                    <a16:creationId xmlns:a16="http://schemas.microsoft.com/office/drawing/2014/main" id="{30CC7B06-6047-1034-B31B-F892CDF33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6" name="Oval 472">
                <a:extLst>
                  <a:ext uri="{FF2B5EF4-FFF2-40B4-BE49-F238E27FC236}">
                    <a16:creationId xmlns:a16="http://schemas.microsoft.com/office/drawing/2014/main" id="{0EC5397F-74AC-3B22-FB84-9C61674A2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7" name="Freeform 473">
                <a:extLst>
                  <a:ext uri="{FF2B5EF4-FFF2-40B4-BE49-F238E27FC236}">
                    <a16:creationId xmlns:a16="http://schemas.microsoft.com/office/drawing/2014/main" id="{43A81F2C-3E5D-29CF-B7FB-13708C64A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8" name="Freeform 474">
                <a:extLst>
                  <a:ext uri="{FF2B5EF4-FFF2-40B4-BE49-F238E27FC236}">
                    <a16:creationId xmlns:a16="http://schemas.microsoft.com/office/drawing/2014/main" id="{6ECCCCCC-7417-372A-C326-38314A638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9" name="Freeform 475">
                <a:extLst>
                  <a:ext uri="{FF2B5EF4-FFF2-40B4-BE49-F238E27FC236}">
                    <a16:creationId xmlns:a16="http://schemas.microsoft.com/office/drawing/2014/main" id="{2361F2BF-C827-879D-7F5A-ADF5BA0A8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0" name="Freeform 476">
                <a:extLst>
                  <a:ext uri="{FF2B5EF4-FFF2-40B4-BE49-F238E27FC236}">
                    <a16:creationId xmlns:a16="http://schemas.microsoft.com/office/drawing/2014/main" id="{838ED02F-EDC0-4C80-15CB-DB3D24480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1" name="Freeform 477">
                <a:extLst>
                  <a:ext uri="{FF2B5EF4-FFF2-40B4-BE49-F238E27FC236}">
                    <a16:creationId xmlns:a16="http://schemas.microsoft.com/office/drawing/2014/main" id="{BA5FB734-FDB7-C123-AA7B-4FE2AA47E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2" name="Freeform 478">
                <a:extLst>
                  <a:ext uri="{FF2B5EF4-FFF2-40B4-BE49-F238E27FC236}">
                    <a16:creationId xmlns:a16="http://schemas.microsoft.com/office/drawing/2014/main" id="{94A1626B-F9E7-A432-5C20-BFA97963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3" name="Freeform 479">
                <a:extLst>
                  <a:ext uri="{FF2B5EF4-FFF2-40B4-BE49-F238E27FC236}">
                    <a16:creationId xmlns:a16="http://schemas.microsoft.com/office/drawing/2014/main" id="{7C3ACDC9-C2EC-C9D2-BAB3-AE7794167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4" name="Freeform 480">
                <a:extLst>
                  <a:ext uri="{FF2B5EF4-FFF2-40B4-BE49-F238E27FC236}">
                    <a16:creationId xmlns:a16="http://schemas.microsoft.com/office/drawing/2014/main" id="{5C52BE2F-BF4C-F1A5-1F8A-6C7BE705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5" name="Freeform 481">
                <a:extLst>
                  <a:ext uri="{FF2B5EF4-FFF2-40B4-BE49-F238E27FC236}">
                    <a16:creationId xmlns:a16="http://schemas.microsoft.com/office/drawing/2014/main" id="{9D618EC5-AB0D-DADE-F6EE-7474DDA64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6" name="Freeform 482">
                <a:extLst>
                  <a:ext uri="{FF2B5EF4-FFF2-40B4-BE49-F238E27FC236}">
                    <a16:creationId xmlns:a16="http://schemas.microsoft.com/office/drawing/2014/main" id="{04FA021B-9757-E429-5FAF-A793E72CA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7" name="Freeform 483">
                <a:extLst>
                  <a:ext uri="{FF2B5EF4-FFF2-40B4-BE49-F238E27FC236}">
                    <a16:creationId xmlns:a16="http://schemas.microsoft.com/office/drawing/2014/main" id="{2D7E38EE-53A1-5E91-7950-DF5F669E9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8" name="Freeform 484">
                <a:extLst>
                  <a:ext uri="{FF2B5EF4-FFF2-40B4-BE49-F238E27FC236}">
                    <a16:creationId xmlns:a16="http://schemas.microsoft.com/office/drawing/2014/main" id="{9B8055F0-BED6-8A2A-1ECF-12ABCF2B8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9" name="Freeform 485">
                <a:extLst>
                  <a:ext uri="{FF2B5EF4-FFF2-40B4-BE49-F238E27FC236}">
                    <a16:creationId xmlns:a16="http://schemas.microsoft.com/office/drawing/2014/main" id="{F1CEB121-9F26-0867-FC2F-2B012A385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0" name="Oval 486">
                <a:extLst>
                  <a:ext uri="{FF2B5EF4-FFF2-40B4-BE49-F238E27FC236}">
                    <a16:creationId xmlns:a16="http://schemas.microsoft.com/office/drawing/2014/main" id="{3CC8F9FA-9773-4FFA-7242-56512B66E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1" name="Freeform 487">
                <a:extLst>
                  <a:ext uri="{FF2B5EF4-FFF2-40B4-BE49-F238E27FC236}">
                    <a16:creationId xmlns:a16="http://schemas.microsoft.com/office/drawing/2014/main" id="{88443325-6600-EE45-1082-DB62650A7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2" name="Freeform 488">
                <a:extLst>
                  <a:ext uri="{FF2B5EF4-FFF2-40B4-BE49-F238E27FC236}">
                    <a16:creationId xmlns:a16="http://schemas.microsoft.com/office/drawing/2014/main" id="{92AFB373-EF81-707F-9BD6-79F3B5146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3" name="Freeform 489">
                <a:extLst>
                  <a:ext uri="{FF2B5EF4-FFF2-40B4-BE49-F238E27FC236}">
                    <a16:creationId xmlns:a16="http://schemas.microsoft.com/office/drawing/2014/main" id="{47E26D7A-E91F-CDCB-13AF-CE8CA9C50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4" name="Freeform 490">
                <a:extLst>
                  <a:ext uri="{FF2B5EF4-FFF2-40B4-BE49-F238E27FC236}">
                    <a16:creationId xmlns:a16="http://schemas.microsoft.com/office/drawing/2014/main" id="{A5064C9E-2EF9-1870-A5DA-0C71B8D5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5" name="Freeform 491">
                <a:extLst>
                  <a:ext uri="{FF2B5EF4-FFF2-40B4-BE49-F238E27FC236}">
                    <a16:creationId xmlns:a16="http://schemas.microsoft.com/office/drawing/2014/main" id="{F0A2028A-AA08-C185-A331-BCE91A931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6" name="Oval 492">
                <a:extLst>
                  <a:ext uri="{FF2B5EF4-FFF2-40B4-BE49-F238E27FC236}">
                    <a16:creationId xmlns:a16="http://schemas.microsoft.com/office/drawing/2014/main" id="{B6C63A7F-463F-AAAD-0539-2A4297474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7" name="Freeform 493">
                <a:extLst>
                  <a:ext uri="{FF2B5EF4-FFF2-40B4-BE49-F238E27FC236}">
                    <a16:creationId xmlns:a16="http://schemas.microsoft.com/office/drawing/2014/main" id="{31A6E68D-401E-7127-7000-D01444B48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8" name="Freeform 494">
                <a:extLst>
                  <a:ext uri="{FF2B5EF4-FFF2-40B4-BE49-F238E27FC236}">
                    <a16:creationId xmlns:a16="http://schemas.microsoft.com/office/drawing/2014/main" id="{B8D7C4CC-AD6A-C844-715D-0346F1014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9" name="Freeform 495">
                <a:extLst>
                  <a:ext uri="{FF2B5EF4-FFF2-40B4-BE49-F238E27FC236}">
                    <a16:creationId xmlns:a16="http://schemas.microsoft.com/office/drawing/2014/main" id="{51C57A09-FC7B-F7F6-DDE7-ADE5097D4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0" name="Freeform 496">
                <a:extLst>
                  <a:ext uri="{FF2B5EF4-FFF2-40B4-BE49-F238E27FC236}">
                    <a16:creationId xmlns:a16="http://schemas.microsoft.com/office/drawing/2014/main" id="{B2598F21-F296-3EC7-9655-26E5A8A8C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1" name="Freeform 497">
                <a:extLst>
                  <a:ext uri="{FF2B5EF4-FFF2-40B4-BE49-F238E27FC236}">
                    <a16:creationId xmlns:a16="http://schemas.microsoft.com/office/drawing/2014/main" id="{D232882D-B823-CF1B-5076-E243EB7FF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2" name="Oval 498">
                <a:extLst>
                  <a:ext uri="{FF2B5EF4-FFF2-40B4-BE49-F238E27FC236}">
                    <a16:creationId xmlns:a16="http://schemas.microsoft.com/office/drawing/2014/main" id="{288CFC52-8D19-E48D-236C-567DD83B5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3" name="Oval 499">
                <a:extLst>
                  <a:ext uri="{FF2B5EF4-FFF2-40B4-BE49-F238E27FC236}">
                    <a16:creationId xmlns:a16="http://schemas.microsoft.com/office/drawing/2014/main" id="{60D6FBAD-57A8-6624-16B4-A6141218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4" name="Freeform 500">
                <a:extLst>
                  <a:ext uri="{FF2B5EF4-FFF2-40B4-BE49-F238E27FC236}">
                    <a16:creationId xmlns:a16="http://schemas.microsoft.com/office/drawing/2014/main" id="{7B5DCC8D-B273-8542-65CB-A66587080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5" name="Freeform 501">
                <a:extLst>
                  <a:ext uri="{FF2B5EF4-FFF2-40B4-BE49-F238E27FC236}">
                    <a16:creationId xmlns:a16="http://schemas.microsoft.com/office/drawing/2014/main" id="{C31C011A-DB97-A920-322B-DEB99B607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6" name="Freeform 502">
                <a:extLst>
                  <a:ext uri="{FF2B5EF4-FFF2-40B4-BE49-F238E27FC236}">
                    <a16:creationId xmlns:a16="http://schemas.microsoft.com/office/drawing/2014/main" id="{4C2643CA-E420-39ED-5C01-A1F3C6300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" name="Freeform 503">
                <a:extLst>
                  <a:ext uri="{FF2B5EF4-FFF2-40B4-BE49-F238E27FC236}">
                    <a16:creationId xmlns:a16="http://schemas.microsoft.com/office/drawing/2014/main" id="{05FFCD08-D5DF-A82E-ED12-3BA233C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" name="Freeform 504">
                <a:extLst>
                  <a:ext uri="{FF2B5EF4-FFF2-40B4-BE49-F238E27FC236}">
                    <a16:creationId xmlns:a16="http://schemas.microsoft.com/office/drawing/2014/main" id="{34F0D367-1CAA-5FC0-4572-B694AB01C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" name="Freeform 505">
                <a:extLst>
                  <a:ext uri="{FF2B5EF4-FFF2-40B4-BE49-F238E27FC236}">
                    <a16:creationId xmlns:a16="http://schemas.microsoft.com/office/drawing/2014/main" id="{F64B9E5B-7239-B267-052E-0623A50E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0" name="Freeform 506">
                <a:extLst>
                  <a:ext uri="{FF2B5EF4-FFF2-40B4-BE49-F238E27FC236}">
                    <a16:creationId xmlns:a16="http://schemas.microsoft.com/office/drawing/2014/main" id="{76A047E8-8FA9-B630-D442-90AB9D9C0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1" name="Freeform 507">
                <a:extLst>
                  <a:ext uri="{FF2B5EF4-FFF2-40B4-BE49-F238E27FC236}">
                    <a16:creationId xmlns:a16="http://schemas.microsoft.com/office/drawing/2014/main" id="{819C7AF5-E49F-F4C6-3346-EFE5861F0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2" name="Freeform 508">
                <a:extLst>
                  <a:ext uri="{FF2B5EF4-FFF2-40B4-BE49-F238E27FC236}">
                    <a16:creationId xmlns:a16="http://schemas.microsoft.com/office/drawing/2014/main" id="{7872441C-A34D-322D-DF3A-FB2E2467E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3" name="Freeform 509">
                <a:extLst>
                  <a:ext uri="{FF2B5EF4-FFF2-40B4-BE49-F238E27FC236}">
                    <a16:creationId xmlns:a16="http://schemas.microsoft.com/office/drawing/2014/main" id="{48DD0077-6FBE-94CD-0B26-A3A868246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" name="Freeform 510">
                <a:extLst>
                  <a:ext uri="{FF2B5EF4-FFF2-40B4-BE49-F238E27FC236}">
                    <a16:creationId xmlns:a16="http://schemas.microsoft.com/office/drawing/2014/main" id="{EA2C5AA7-064D-F606-0763-69041FFB4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5" name="Freeform 511">
                <a:extLst>
                  <a:ext uri="{FF2B5EF4-FFF2-40B4-BE49-F238E27FC236}">
                    <a16:creationId xmlns:a16="http://schemas.microsoft.com/office/drawing/2014/main" id="{DA8FE32B-5EF9-C7C1-97EE-8E50EF9BF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6" name="Freeform 512">
                <a:extLst>
                  <a:ext uri="{FF2B5EF4-FFF2-40B4-BE49-F238E27FC236}">
                    <a16:creationId xmlns:a16="http://schemas.microsoft.com/office/drawing/2014/main" id="{CEBFCB09-1CC6-DF4E-9960-071736E86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7" name="Freeform 513">
                <a:extLst>
                  <a:ext uri="{FF2B5EF4-FFF2-40B4-BE49-F238E27FC236}">
                    <a16:creationId xmlns:a16="http://schemas.microsoft.com/office/drawing/2014/main" id="{B073D31B-15B5-A22C-5443-463344EA2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8" name="Oval 514">
                <a:extLst>
                  <a:ext uri="{FF2B5EF4-FFF2-40B4-BE49-F238E27FC236}">
                    <a16:creationId xmlns:a16="http://schemas.microsoft.com/office/drawing/2014/main" id="{0738677F-F119-69A8-EEBB-77B9BED4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9" name="Oval 515">
                <a:extLst>
                  <a:ext uri="{FF2B5EF4-FFF2-40B4-BE49-F238E27FC236}">
                    <a16:creationId xmlns:a16="http://schemas.microsoft.com/office/drawing/2014/main" id="{FD053674-505E-E91A-1689-C83DFD939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0" name="Freeform 516">
                <a:extLst>
                  <a:ext uri="{FF2B5EF4-FFF2-40B4-BE49-F238E27FC236}">
                    <a16:creationId xmlns:a16="http://schemas.microsoft.com/office/drawing/2014/main" id="{E47A15D1-9838-D6AE-E3C2-5D7EE2F9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1" name="Freeform 517">
                <a:extLst>
                  <a:ext uri="{FF2B5EF4-FFF2-40B4-BE49-F238E27FC236}">
                    <a16:creationId xmlns:a16="http://schemas.microsoft.com/office/drawing/2014/main" id="{43F11FA3-7B7D-19C2-7987-3E6E4F0DC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2" name="Oval 518">
                <a:extLst>
                  <a:ext uri="{FF2B5EF4-FFF2-40B4-BE49-F238E27FC236}">
                    <a16:creationId xmlns:a16="http://schemas.microsoft.com/office/drawing/2014/main" id="{38021CD1-77D3-1992-CA05-ADF8F6D6F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3" name="Freeform 519">
                <a:extLst>
                  <a:ext uri="{FF2B5EF4-FFF2-40B4-BE49-F238E27FC236}">
                    <a16:creationId xmlns:a16="http://schemas.microsoft.com/office/drawing/2014/main" id="{FEDFCDC5-15E3-6AAE-DAE3-4C60D76BF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4" name="Freeform 520">
                <a:extLst>
                  <a:ext uri="{FF2B5EF4-FFF2-40B4-BE49-F238E27FC236}">
                    <a16:creationId xmlns:a16="http://schemas.microsoft.com/office/drawing/2014/main" id="{A0B41B80-14AD-50F3-710E-3C0BE6139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5" name="Freeform 521">
                <a:extLst>
                  <a:ext uri="{FF2B5EF4-FFF2-40B4-BE49-F238E27FC236}">
                    <a16:creationId xmlns:a16="http://schemas.microsoft.com/office/drawing/2014/main" id="{26AE6574-A5DC-1C12-D8F2-0BFBBAA62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6" name="Freeform 522">
                <a:extLst>
                  <a:ext uri="{FF2B5EF4-FFF2-40B4-BE49-F238E27FC236}">
                    <a16:creationId xmlns:a16="http://schemas.microsoft.com/office/drawing/2014/main" id="{83A34150-7483-1C55-8B4A-69FDFA2C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7" name="Freeform 523">
                <a:extLst>
                  <a:ext uri="{FF2B5EF4-FFF2-40B4-BE49-F238E27FC236}">
                    <a16:creationId xmlns:a16="http://schemas.microsoft.com/office/drawing/2014/main" id="{AAF56F5C-9911-869A-37AC-C063A10A1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8" name="Freeform 524">
                <a:extLst>
                  <a:ext uri="{FF2B5EF4-FFF2-40B4-BE49-F238E27FC236}">
                    <a16:creationId xmlns:a16="http://schemas.microsoft.com/office/drawing/2014/main" id="{C7E53AED-6D73-6439-7AE7-8F7446F12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9" name="Freeform 525">
                <a:extLst>
                  <a:ext uri="{FF2B5EF4-FFF2-40B4-BE49-F238E27FC236}">
                    <a16:creationId xmlns:a16="http://schemas.microsoft.com/office/drawing/2014/main" id="{F1894FFA-4653-B650-D54B-DBA6C378C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0" name="Freeform 526">
                <a:extLst>
                  <a:ext uri="{FF2B5EF4-FFF2-40B4-BE49-F238E27FC236}">
                    <a16:creationId xmlns:a16="http://schemas.microsoft.com/office/drawing/2014/main" id="{DB547B0A-D46F-F3AB-EE23-63667498B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1" name="Freeform 527">
                <a:extLst>
                  <a:ext uri="{FF2B5EF4-FFF2-40B4-BE49-F238E27FC236}">
                    <a16:creationId xmlns:a16="http://schemas.microsoft.com/office/drawing/2014/main" id="{9D8DD85D-9FAF-6B52-2FAA-58FD39F0C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2" name="Freeform 528">
                <a:extLst>
                  <a:ext uri="{FF2B5EF4-FFF2-40B4-BE49-F238E27FC236}">
                    <a16:creationId xmlns:a16="http://schemas.microsoft.com/office/drawing/2014/main" id="{AAE9B377-FD6E-B158-D1D4-D6DDF6822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3" name="Freeform 529">
                <a:extLst>
                  <a:ext uri="{FF2B5EF4-FFF2-40B4-BE49-F238E27FC236}">
                    <a16:creationId xmlns:a16="http://schemas.microsoft.com/office/drawing/2014/main" id="{C24FC71F-33BF-1152-D61D-F37136661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4" name="Freeform 530">
                <a:extLst>
                  <a:ext uri="{FF2B5EF4-FFF2-40B4-BE49-F238E27FC236}">
                    <a16:creationId xmlns:a16="http://schemas.microsoft.com/office/drawing/2014/main" id="{4CEF8C7A-A054-1696-1018-A94D99343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5" name="Freeform 531">
                <a:extLst>
                  <a:ext uri="{FF2B5EF4-FFF2-40B4-BE49-F238E27FC236}">
                    <a16:creationId xmlns:a16="http://schemas.microsoft.com/office/drawing/2014/main" id="{E6B5DCC1-557E-E3AA-ADA1-C03CB479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6" name="Freeform 532">
                <a:extLst>
                  <a:ext uri="{FF2B5EF4-FFF2-40B4-BE49-F238E27FC236}">
                    <a16:creationId xmlns:a16="http://schemas.microsoft.com/office/drawing/2014/main" id="{A8464A49-6B1F-A397-966D-A9525004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7" name="Freeform 533">
                <a:extLst>
                  <a:ext uri="{FF2B5EF4-FFF2-40B4-BE49-F238E27FC236}">
                    <a16:creationId xmlns:a16="http://schemas.microsoft.com/office/drawing/2014/main" id="{8897C13A-977B-6D13-E6D2-2ABF2C4B2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8" name="Oval 534">
                <a:extLst>
                  <a:ext uri="{FF2B5EF4-FFF2-40B4-BE49-F238E27FC236}">
                    <a16:creationId xmlns:a16="http://schemas.microsoft.com/office/drawing/2014/main" id="{31E352A2-9E29-1675-A286-C55C96028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9" name="Oval 535">
                <a:extLst>
                  <a:ext uri="{FF2B5EF4-FFF2-40B4-BE49-F238E27FC236}">
                    <a16:creationId xmlns:a16="http://schemas.microsoft.com/office/drawing/2014/main" id="{52BAAFD3-6242-8AD5-20E7-8531691C2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0" name="Freeform 536">
                <a:extLst>
                  <a:ext uri="{FF2B5EF4-FFF2-40B4-BE49-F238E27FC236}">
                    <a16:creationId xmlns:a16="http://schemas.microsoft.com/office/drawing/2014/main" id="{5ABB5C2B-945D-B955-249B-B0CC4705C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1" name="Freeform 537">
                <a:extLst>
                  <a:ext uri="{FF2B5EF4-FFF2-40B4-BE49-F238E27FC236}">
                    <a16:creationId xmlns:a16="http://schemas.microsoft.com/office/drawing/2014/main" id="{3FAED1E2-DBFC-F9C7-2E4D-09F069BFB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2" name="Freeform 538">
                <a:extLst>
                  <a:ext uri="{FF2B5EF4-FFF2-40B4-BE49-F238E27FC236}">
                    <a16:creationId xmlns:a16="http://schemas.microsoft.com/office/drawing/2014/main" id="{14B7B77B-049B-E00F-74A7-6EB85F85E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3" name="Freeform 539">
                <a:extLst>
                  <a:ext uri="{FF2B5EF4-FFF2-40B4-BE49-F238E27FC236}">
                    <a16:creationId xmlns:a16="http://schemas.microsoft.com/office/drawing/2014/main" id="{BCCA7BB0-8964-E406-D620-D5C43B27C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4" name="Oval 540">
                <a:extLst>
                  <a:ext uri="{FF2B5EF4-FFF2-40B4-BE49-F238E27FC236}">
                    <a16:creationId xmlns:a16="http://schemas.microsoft.com/office/drawing/2014/main" id="{1F6D3CC0-86CC-A2D9-7F0D-9A0ED272E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5" name="Oval 541">
                <a:extLst>
                  <a:ext uri="{FF2B5EF4-FFF2-40B4-BE49-F238E27FC236}">
                    <a16:creationId xmlns:a16="http://schemas.microsoft.com/office/drawing/2014/main" id="{23D4DC3C-C805-AE70-58CD-C58DB5D15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6" name="Freeform 542">
                <a:extLst>
                  <a:ext uri="{FF2B5EF4-FFF2-40B4-BE49-F238E27FC236}">
                    <a16:creationId xmlns:a16="http://schemas.microsoft.com/office/drawing/2014/main" id="{2E50BF03-CEEF-9A62-DA95-B7CEB94DE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7" name="Freeform 543">
                <a:extLst>
                  <a:ext uri="{FF2B5EF4-FFF2-40B4-BE49-F238E27FC236}">
                    <a16:creationId xmlns:a16="http://schemas.microsoft.com/office/drawing/2014/main" id="{9025E312-3D7E-CD07-9F02-2CF5862D7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8" name="Freeform 544">
                <a:extLst>
                  <a:ext uri="{FF2B5EF4-FFF2-40B4-BE49-F238E27FC236}">
                    <a16:creationId xmlns:a16="http://schemas.microsoft.com/office/drawing/2014/main" id="{CDC89669-63B4-D17E-8381-0F958F8F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9" name="Freeform 545">
                <a:extLst>
                  <a:ext uri="{FF2B5EF4-FFF2-40B4-BE49-F238E27FC236}">
                    <a16:creationId xmlns:a16="http://schemas.microsoft.com/office/drawing/2014/main" id="{E354FB4E-D84E-C059-DC0E-44D49AE95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0" name="Freeform 546">
                <a:extLst>
                  <a:ext uri="{FF2B5EF4-FFF2-40B4-BE49-F238E27FC236}">
                    <a16:creationId xmlns:a16="http://schemas.microsoft.com/office/drawing/2014/main" id="{C566A46C-E9F7-FFF6-3E67-1B98D65D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1" name="Oval 547">
                <a:extLst>
                  <a:ext uri="{FF2B5EF4-FFF2-40B4-BE49-F238E27FC236}">
                    <a16:creationId xmlns:a16="http://schemas.microsoft.com/office/drawing/2014/main" id="{B602A72D-661E-C0F5-0C21-EA415DB10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2" name="Freeform 548">
                <a:extLst>
                  <a:ext uri="{FF2B5EF4-FFF2-40B4-BE49-F238E27FC236}">
                    <a16:creationId xmlns:a16="http://schemas.microsoft.com/office/drawing/2014/main" id="{204E3AC2-461E-0CC6-CC0B-C81C3DBA5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3" name="Freeform 549">
                <a:extLst>
                  <a:ext uri="{FF2B5EF4-FFF2-40B4-BE49-F238E27FC236}">
                    <a16:creationId xmlns:a16="http://schemas.microsoft.com/office/drawing/2014/main" id="{D0ACF0CA-0F41-05CD-BCCB-268166AB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4" name="Freeform 550">
                <a:extLst>
                  <a:ext uri="{FF2B5EF4-FFF2-40B4-BE49-F238E27FC236}">
                    <a16:creationId xmlns:a16="http://schemas.microsoft.com/office/drawing/2014/main" id="{46728B35-1398-E3BC-C284-7F41821D2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5" name="Freeform 551">
                <a:extLst>
                  <a:ext uri="{FF2B5EF4-FFF2-40B4-BE49-F238E27FC236}">
                    <a16:creationId xmlns:a16="http://schemas.microsoft.com/office/drawing/2014/main" id="{53D048C1-C3CB-D100-9556-636CE8BA4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6" name="Freeform 552">
                <a:extLst>
                  <a:ext uri="{FF2B5EF4-FFF2-40B4-BE49-F238E27FC236}">
                    <a16:creationId xmlns:a16="http://schemas.microsoft.com/office/drawing/2014/main" id="{8C14626B-13D6-B7B6-76A3-DDC4DFEFB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7" name="Freeform 553">
                <a:extLst>
                  <a:ext uri="{FF2B5EF4-FFF2-40B4-BE49-F238E27FC236}">
                    <a16:creationId xmlns:a16="http://schemas.microsoft.com/office/drawing/2014/main" id="{1C1279AD-F990-1DF9-6C3C-5326F1AFF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8" name="Freeform 554">
                <a:extLst>
                  <a:ext uri="{FF2B5EF4-FFF2-40B4-BE49-F238E27FC236}">
                    <a16:creationId xmlns:a16="http://schemas.microsoft.com/office/drawing/2014/main" id="{71C91668-AB69-2B45-7112-354BDFCD4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9" name="Freeform 555">
                <a:extLst>
                  <a:ext uri="{FF2B5EF4-FFF2-40B4-BE49-F238E27FC236}">
                    <a16:creationId xmlns:a16="http://schemas.microsoft.com/office/drawing/2014/main" id="{CEE14939-484C-7C0F-683D-4409139CA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0" name="Freeform 556">
                <a:extLst>
                  <a:ext uri="{FF2B5EF4-FFF2-40B4-BE49-F238E27FC236}">
                    <a16:creationId xmlns:a16="http://schemas.microsoft.com/office/drawing/2014/main" id="{90218EC8-7189-F864-C6AB-460ED1F91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1" name="Oval 557">
                <a:extLst>
                  <a:ext uri="{FF2B5EF4-FFF2-40B4-BE49-F238E27FC236}">
                    <a16:creationId xmlns:a16="http://schemas.microsoft.com/office/drawing/2014/main" id="{DB4D7D30-EAD5-7CF5-3B11-5185CABC7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2" name="Freeform 558">
                <a:extLst>
                  <a:ext uri="{FF2B5EF4-FFF2-40B4-BE49-F238E27FC236}">
                    <a16:creationId xmlns:a16="http://schemas.microsoft.com/office/drawing/2014/main" id="{6E874C34-79BE-33E6-9DB6-9F5FDD2AD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3" name="Freeform 559">
                <a:extLst>
                  <a:ext uri="{FF2B5EF4-FFF2-40B4-BE49-F238E27FC236}">
                    <a16:creationId xmlns:a16="http://schemas.microsoft.com/office/drawing/2014/main" id="{CBBC69A8-6DE5-521A-D065-CF88F85E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4" name="Oval 560">
                <a:extLst>
                  <a:ext uri="{FF2B5EF4-FFF2-40B4-BE49-F238E27FC236}">
                    <a16:creationId xmlns:a16="http://schemas.microsoft.com/office/drawing/2014/main" id="{33B2E997-BE97-19E6-2F3F-D6FE79ECF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5" name="Oval 561">
                <a:extLst>
                  <a:ext uri="{FF2B5EF4-FFF2-40B4-BE49-F238E27FC236}">
                    <a16:creationId xmlns:a16="http://schemas.microsoft.com/office/drawing/2014/main" id="{8C35EAA6-8F0D-FBD4-6BD7-71EEC0D8F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6" name="Freeform 562">
                <a:extLst>
                  <a:ext uri="{FF2B5EF4-FFF2-40B4-BE49-F238E27FC236}">
                    <a16:creationId xmlns:a16="http://schemas.microsoft.com/office/drawing/2014/main" id="{1DB89B54-6F26-B9DA-90AC-57E5C485B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7" name="Freeform 563">
                <a:extLst>
                  <a:ext uri="{FF2B5EF4-FFF2-40B4-BE49-F238E27FC236}">
                    <a16:creationId xmlns:a16="http://schemas.microsoft.com/office/drawing/2014/main" id="{2EFF7962-F2C5-0CC8-C19E-1C5345DD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8" name="Freeform 564">
                <a:extLst>
                  <a:ext uri="{FF2B5EF4-FFF2-40B4-BE49-F238E27FC236}">
                    <a16:creationId xmlns:a16="http://schemas.microsoft.com/office/drawing/2014/main" id="{2AA8D019-09DB-BF43-60C5-CACEB46EF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9" name="Freeform 565">
                <a:extLst>
                  <a:ext uri="{FF2B5EF4-FFF2-40B4-BE49-F238E27FC236}">
                    <a16:creationId xmlns:a16="http://schemas.microsoft.com/office/drawing/2014/main" id="{4C3F761C-F458-65D2-E100-79198AE78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0" name="Freeform 566">
                <a:extLst>
                  <a:ext uri="{FF2B5EF4-FFF2-40B4-BE49-F238E27FC236}">
                    <a16:creationId xmlns:a16="http://schemas.microsoft.com/office/drawing/2014/main" id="{33A6A5C4-7DA4-C485-D1EE-D9579FD5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1" name="Freeform 567">
                <a:extLst>
                  <a:ext uri="{FF2B5EF4-FFF2-40B4-BE49-F238E27FC236}">
                    <a16:creationId xmlns:a16="http://schemas.microsoft.com/office/drawing/2014/main" id="{6EB6DDD6-F32A-E687-E9D8-9DAFAE4EB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2" name="Freeform 568">
                <a:extLst>
                  <a:ext uri="{FF2B5EF4-FFF2-40B4-BE49-F238E27FC236}">
                    <a16:creationId xmlns:a16="http://schemas.microsoft.com/office/drawing/2014/main" id="{A6073313-9A47-4ADB-385D-445F2B140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3" name="Freeform 569">
                <a:extLst>
                  <a:ext uri="{FF2B5EF4-FFF2-40B4-BE49-F238E27FC236}">
                    <a16:creationId xmlns:a16="http://schemas.microsoft.com/office/drawing/2014/main" id="{D8294738-990C-C40C-E835-623B143F2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4" name="Freeform 570">
                <a:extLst>
                  <a:ext uri="{FF2B5EF4-FFF2-40B4-BE49-F238E27FC236}">
                    <a16:creationId xmlns:a16="http://schemas.microsoft.com/office/drawing/2014/main" id="{362CDE7E-63A5-B6AC-C55E-FD9C23FB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5" name="Freeform 571">
                <a:extLst>
                  <a:ext uri="{FF2B5EF4-FFF2-40B4-BE49-F238E27FC236}">
                    <a16:creationId xmlns:a16="http://schemas.microsoft.com/office/drawing/2014/main" id="{A377EFF7-9E4C-E87C-E40D-CD81162A0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6" name="Freeform 572">
                <a:extLst>
                  <a:ext uri="{FF2B5EF4-FFF2-40B4-BE49-F238E27FC236}">
                    <a16:creationId xmlns:a16="http://schemas.microsoft.com/office/drawing/2014/main" id="{9298217C-130E-55EE-96C4-60104ED41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7" name="Freeform 573">
                <a:extLst>
                  <a:ext uri="{FF2B5EF4-FFF2-40B4-BE49-F238E27FC236}">
                    <a16:creationId xmlns:a16="http://schemas.microsoft.com/office/drawing/2014/main" id="{1975B7B6-7B18-31C8-07A7-C2C9A2E8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8" name="Freeform 574">
                <a:extLst>
                  <a:ext uri="{FF2B5EF4-FFF2-40B4-BE49-F238E27FC236}">
                    <a16:creationId xmlns:a16="http://schemas.microsoft.com/office/drawing/2014/main" id="{1F57792D-7687-C903-A82D-BB54E6AA7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9" name="Freeform 575">
                <a:extLst>
                  <a:ext uri="{FF2B5EF4-FFF2-40B4-BE49-F238E27FC236}">
                    <a16:creationId xmlns:a16="http://schemas.microsoft.com/office/drawing/2014/main" id="{ED736E18-2B63-F7F2-B038-3D486D4B0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0" name="Freeform 576">
                <a:extLst>
                  <a:ext uri="{FF2B5EF4-FFF2-40B4-BE49-F238E27FC236}">
                    <a16:creationId xmlns:a16="http://schemas.microsoft.com/office/drawing/2014/main" id="{B99204DF-9103-CBA1-D0A4-9765D57F1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1" name="Oval 577">
                <a:extLst>
                  <a:ext uri="{FF2B5EF4-FFF2-40B4-BE49-F238E27FC236}">
                    <a16:creationId xmlns:a16="http://schemas.microsoft.com/office/drawing/2014/main" id="{1740B96B-665A-A96B-8B30-91AD012FA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2" name="Freeform 578">
                <a:extLst>
                  <a:ext uri="{FF2B5EF4-FFF2-40B4-BE49-F238E27FC236}">
                    <a16:creationId xmlns:a16="http://schemas.microsoft.com/office/drawing/2014/main" id="{8D579E14-93E6-719D-C5CC-D821BBBC8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3" name="Freeform 579">
                <a:extLst>
                  <a:ext uri="{FF2B5EF4-FFF2-40B4-BE49-F238E27FC236}">
                    <a16:creationId xmlns:a16="http://schemas.microsoft.com/office/drawing/2014/main" id="{F4F61917-F3FB-7D27-D61A-D2097F271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4" name="Freeform 580">
                <a:extLst>
                  <a:ext uri="{FF2B5EF4-FFF2-40B4-BE49-F238E27FC236}">
                    <a16:creationId xmlns:a16="http://schemas.microsoft.com/office/drawing/2014/main" id="{EE19A94E-AD9E-B001-F390-CB5A7BB22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5" name="Freeform 581">
                <a:extLst>
                  <a:ext uri="{FF2B5EF4-FFF2-40B4-BE49-F238E27FC236}">
                    <a16:creationId xmlns:a16="http://schemas.microsoft.com/office/drawing/2014/main" id="{7804C46B-68C5-058F-728A-F3C7B051C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6" name="Freeform 582">
                <a:extLst>
                  <a:ext uri="{FF2B5EF4-FFF2-40B4-BE49-F238E27FC236}">
                    <a16:creationId xmlns:a16="http://schemas.microsoft.com/office/drawing/2014/main" id="{7D4DBFF8-AE2D-F57E-8F47-69A2D7EB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7" name="Oval 583">
                <a:extLst>
                  <a:ext uri="{FF2B5EF4-FFF2-40B4-BE49-F238E27FC236}">
                    <a16:creationId xmlns:a16="http://schemas.microsoft.com/office/drawing/2014/main" id="{4229C878-BDB0-ADAE-F659-F966E629F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8" name="Freeform 584">
                <a:extLst>
                  <a:ext uri="{FF2B5EF4-FFF2-40B4-BE49-F238E27FC236}">
                    <a16:creationId xmlns:a16="http://schemas.microsoft.com/office/drawing/2014/main" id="{2BEB74B1-2CD9-F069-85E7-2AFE42BE6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9" name="Freeform 585">
                <a:extLst>
                  <a:ext uri="{FF2B5EF4-FFF2-40B4-BE49-F238E27FC236}">
                    <a16:creationId xmlns:a16="http://schemas.microsoft.com/office/drawing/2014/main" id="{64110547-A54B-6303-7DE1-471BD0CC1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0" name="Freeform 586">
                <a:extLst>
                  <a:ext uri="{FF2B5EF4-FFF2-40B4-BE49-F238E27FC236}">
                    <a16:creationId xmlns:a16="http://schemas.microsoft.com/office/drawing/2014/main" id="{60D2AAF8-9F42-8B26-5829-88419A8B4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1" name="Freeform 587">
                <a:extLst>
                  <a:ext uri="{FF2B5EF4-FFF2-40B4-BE49-F238E27FC236}">
                    <a16:creationId xmlns:a16="http://schemas.microsoft.com/office/drawing/2014/main" id="{0FF727E9-7F1E-C639-4C8A-56F49D21F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2" name="Freeform 588">
                <a:extLst>
                  <a:ext uri="{FF2B5EF4-FFF2-40B4-BE49-F238E27FC236}">
                    <a16:creationId xmlns:a16="http://schemas.microsoft.com/office/drawing/2014/main" id="{9762C52B-F046-A942-0911-FBE829D3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3" name="Oval 589">
                <a:extLst>
                  <a:ext uri="{FF2B5EF4-FFF2-40B4-BE49-F238E27FC236}">
                    <a16:creationId xmlns:a16="http://schemas.microsoft.com/office/drawing/2014/main" id="{78403D8A-65DA-546A-6F88-5EC788822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4" name="Oval 590">
                <a:extLst>
                  <a:ext uri="{FF2B5EF4-FFF2-40B4-BE49-F238E27FC236}">
                    <a16:creationId xmlns:a16="http://schemas.microsoft.com/office/drawing/2014/main" id="{EC32E931-C335-B73D-D5FF-D3797B0F6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5" name="Freeform 591">
                <a:extLst>
                  <a:ext uri="{FF2B5EF4-FFF2-40B4-BE49-F238E27FC236}">
                    <a16:creationId xmlns:a16="http://schemas.microsoft.com/office/drawing/2014/main" id="{DA588A5C-4D4C-80F3-3563-33D65D6BF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6" name="Freeform 592">
                <a:extLst>
                  <a:ext uri="{FF2B5EF4-FFF2-40B4-BE49-F238E27FC236}">
                    <a16:creationId xmlns:a16="http://schemas.microsoft.com/office/drawing/2014/main" id="{D0494294-C19C-11A5-621D-0305E84DA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7" name="Freeform 593">
                <a:extLst>
                  <a:ext uri="{FF2B5EF4-FFF2-40B4-BE49-F238E27FC236}">
                    <a16:creationId xmlns:a16="http://schemas.microsoft.com/office/drawing/2014/main" id="{0B1BDF30-A35C-5C2B-7862-014E5DDA8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8" name="Freeform 594">
                <a:extLst>
                  <a:ext uri="{FF2B5EF4-FFF2-40B4-BE49-F238E27FC236}">
                    <a16:creationId xmlns:a16="http://schemas.microsoft.com/office/drawing/2014/main" id="{C9FCE268-4825-8801-D1E4-FFF156C2D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9" name="Freeform 595">
                <a:extLst>
                  <a:ext uri="{FF2B5EF4-FFF2-40B4-BE49-F238E27FC236}">
                    <a16:creationId xmlns:a16="http://schemas.microsoft.com/office/drawing/2014/main" id="{DA7F5C57-2B95-1D9C-1FF0-DF32F2D9B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0" name="Freeform 596">
                <a:extLst>
                  <a:ext uri="{FF2B5EF4-FFF2-40B4-BE49-F238E27FC236}">
                    <a16:creationId xmlns:a16="http://schemas.microsoft.com/office/drawing/2014/main" id="{3EE7D5D5-057A-5C6D-B6DD-AD2C1A9B4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1" name="Freeform 597">
                <a:extLst>
                  <a:ext uri="{FF2B5EF4-FFF2-40B4-BE49-F238E27FC236}">
                    <a16:creationId xmlns:a16="http://schemas.microsoft.com/office/drawing/2014/main" id="{6C5B60B2-476B-46C3-9395-F3946F66D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2" name="Freeform 598">
                <a:extLst>
                  <a:ext uri="{FF2B5EF4-FFF2-40B4-BE49-F238E27FC236}">
                    <a16:creationId xmlns:a16="http://schemas.microsoft.com/office/drawing/2014/main" id="{7D036C03-9314-168D-F1A3-B0624FEE7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3" name="Freeform 599">
                <a:extLst>
                  <a:ext uri="{FF2B5EF4-FFF2-40B4-BE49-F238E27FC236}">
                    <a16:creationId xmlns:a16="http://schemas.microsoft.com/office/drawing/2014/main" id="{CBECF7B8-AC33-CB07-B4C0-A7957D54C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4" name="Freeform 600">
                <a:extLst>
                  <a:ext uri="{FF2B5EF4-FFF2-40B4-BE49-F238E27FC236}">
                    <a16:creationId xmlns:a16="http://schemas.microsoft.com/office/drawing/2014/main" id="{D893971D-3649-5602-5511-CF8597C3F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5" name="Freeform 601">
                <a:extLst>
                  <a:ext uri="{FF2B5EF4-FFF2-40B4-BE49-F238E27FC236}">
                    <a16:creationId xmlns:a16="http://schemas.microsoft.com/office/drawing/2014/main" id="{87239ABF-5641-58CC-1C4E-6DA3A4D5B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6" name="Freeform 602">
                <a:extLst>
                  <a:ext uri="{FF2B5EF4-FFF2-40B4-BE49-F238E27FC236}">
                    <a16:creationId xmlns:a16="http://schemas.microsoft.com/office/drawing/2014/main" id="{3C2F60C2-8B1B-B524-C486-F1A5A0792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7" name="Oval 603">
                <a:extLst>
                  <a:ext uri="{FF2B5EF4-FFF2-40B4-BE49-F238E27FC236}">
                    <a16:creationId xmlns:a16="http://schemas.microsoft.com/office/drawing/2014/main" id="{9C7BECFD-5B9C-087A-F2C3-8F654FA47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8" name="Oval 604">
                <a:extLst>
                  <a:ext uri="{FF2B5EF4-FFF2-40B4-BE49-F238E27FC236}">
                    <a16:creationId xmlns:a16="http://schemas.microsoft.com/office/drawing/2014/main" id="{9FDB876D-C7F3-AC3A-8DEF-D719B5A1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9" name="Freeform 605">
                <a:extLst>
                  <a:ext uri="{FF2B5EF4-FFF2-40B4-BE49-F238E27FC236}">
                    <a16:creationId xmlns:a16="http://schemas.microsoft.com/office/drawing/2014/main" id="{143D2F62-F9F1-8BD0-040B-3F0B5AD55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70" name="Freeform 606">
                <a:extLst>
                  <a:ext uri="{FF2B5EF4-FFF2-40B4-BE49-F238E27FC236}">
                    <a16:creationId xmlns:a16="http://schemas.microsoft.com/office/drawing/2014/main" id="{17902845-E3D6-6C92-C95F-3BC9DFDF5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59" name="Freeform 608">
              <a:extLst>
                <a:ext uri="{FF2B5EF4-FFF2-40B4-BE49-F238E27FC236}">
                  <a16:creationId xmlns:a16="http://schemas.microsoft.com/office/drawing/2014/main" id="{956CD8C2-1D7E-6931-DFE8-25FBEC804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609">
              <a:extLst>
                <a:ext uri="{FF2B5EF4-FFF2-40B4-BE49-F238E27FC236}">
                  <a16:creationId xmlns:a16="http://schemas.microsoft.com/office/drawing/2014/main" id="{8AA29F11-55F5-2716-8CF3-99CD2BB15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610">
              <a:extLst>
                <a:ext uri="{FF2B5EF4-FFF2-40B4-BE49-F238E27FC236}">
                  <a16:creationId xmlns:a16="http://schemas.microsoft.com/office/drawing/2014/main" id="{5E9806A4-8C70-7BEA-4BE7-4365A37E6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611">
              <a:extLst>
                <a:ext uri="{FF2B5EF4-FFF2-40B4-BE49-F238E27FC236}">
                  <a16:creationId xmlns:a16="http://schemas.microsoft.com/office/drawing/2014/main" id="{0E6E4744-F4B4-636F-95EF-FCB13CB1B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612">
              <a:extLst>
                <a:ext uri="{FF2B5EF4-FFF2-40B4-BE49-F238E27FC236}">
                  <a16:creationId xmlns:a16="http://schemas.microsoft.com/office/drawing/2014/main" id="{46F028AD-B73C-56E7-1AEF-222DA7099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613">
              <a:extLst>
                <a:ext uri="{FF2B5EF4-FFF2-40B4-BE49-F238E27FC236}">
                  <a16:creationId xmlns:a16="http://schemas.microsoft.com/office/drawing/2014/main" id="{A4DE2A6C-11C8-793C-CD55-3D3FC6AF2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Freeform 614">
              <a:extLst>
                <a:ext uri="{FF2B5EF4-FFF2-40B4-BE49-F238E27FC236}">
                  <a16:creationId xmlns:a16="http://schemas.microsoft.com/office/drawing/2014/main" id="{A8AD7DD3-DCF0-7D6B-9E2A-56ABDEA9C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615">
              <a:extLst>
                <a:ext uri="{FF2B5EF4-FFF2-40B4-BE49-F238E27FC236}">
                  <a16:creationId xmlns:a16="http://schemas.microsoft.com/office/drawing/2014/main" id="{0E18DF70-1CDA-076C-AF8A-F8B5AD5A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616">
              <a:extLst>
                <a:ext uri="{FF2B5EF4-FFF2-40B4-BE49-F238E27FC236}">
                  <a16:creationId xmlns:a16="http://schemas.microsoft.com/office/drawing/2014/main" id="{EC41440D-07E3-9AC5-CDD1-5E6959E69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617">
              <a:extLst>
                <a:ext uri="{FF2B5EF4-FFF2-40B4-BE49-F238E27FC236}">
                  <a16:creationId xmlns:a16="http://schemas.microsoft.com/office/drawing/2014/main" id="{9AB1119F-090E-693B-4BF7-9D2226B67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618">
              <a:extLst>
                <a:ext uri="{FF2B5EF4-FFF2-40B4-BE49-F238E27FC236}">
                  <a16:creationId xmlns:a16="http://schemas.microsoft.com/office/drawing/2014/main" id="{E45ECD64-FECB-01CC-1216-3D82996B5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F9E86-B9DE-1991-D376-0D42D38E78D9}"/>
              </a:ext>
            </a:extLst>
          </p:cNvPr>
          <p:cNvGrpSpPr/>
          <p:nvPr userDrawn="1"/>
        </p:nvGrpSpPr>
        <p:grpSpPr>
          <a:xfrm>
            <a:off x="7927055" y="-813425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id="{385BD39B-B9F1-D17D-8D91-520031F498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774C21AF-B9DA-1390-5E5A-D27A6817C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A1AE9210-EA98-3E20-AB5D-90609C47C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6" name="Freeform 7">
                <a:extLst>
                  <a:ext uri="{FF2B5EF4-FFF2-40B4-BE49-F238E27FC236}">
                    <a16:creationId xmlns:a16="http://schemas.microsoft.com/office/drawing/2014/main" id="{DBBBB452-0488-8767-780D-D70C478C0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8">
                <a:extLst>
                  <a:ext uri="{FF2B5EF4-FFF2-40B4-BE49-F238E27FC236}">
                    <a16:creationId xmlns:a16="http://schemas.microsoft.com/office/drawing/2014/main" id="{5C303079-6DB7-2BC6-EF88-07EB02874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9">
                <a:extLst>
                  <a:ext uri="{FF2B5EF4-FFF2-40B4-BE49-F238E27FC236}">
                    <a16:creationId xmlns:a16="http://schemas.microsoft.com/office/drawing/2014/main" id="{0D5A5242-FF0C-2CD3-FDFC-4576573CF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id="{DD7E0C7A-90BC-BE84-33DB-6BB1FF357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219DC88-4422-2099-125F-235FA9265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850BF9AD-EE0B-C86F-EC46-4C7150B33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6DB082EF-594A-E5E8-45AA-E0561DBC1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5DB083AF-21E9-4F00-A450-622BC40EE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AA8046F9-C766-94BB-731C-6F926BD40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6">
                <a:extLst>
                  <a:ext uri="{FF2B5EF4-FFF2-40B4-BE49-F238E27FC236}">
                    <a16:creationId xmlns:a16="http://schemas.microsoft.com/office/drawing/2014/main" id="{82542A83-87B2-3E13-B676-8D300AD7E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id="{098E536D-1731-3249-2391-A90683943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90580E02-0454-AF73-AAD5-F36566E6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62B96CB3-3290-C7EB-9AD5-58760BEC5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210D3C7D-50AE-D5F3-A339-5C32D6659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B7F7E46B-9C1B-6A32-F1D9-D1800D52C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id="{7C5E7C15-D2C3-01AD-9A9A-325A20E0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43ED7B02-4E9B-EFD0-929B-DDC28696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7FC46161-B409-7629-345C-4B8EC2C9C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Freeform 25">
                <a:extLst>
                  <a:ext uri="{FF2B5EF4-FFF2-40B4-BE49-F238E27FC236}">
                    <a16:creationId xmlns:a16="http://schemas.microsoft.com/office/drawing/2014/main" id="{465280A7-E9FC-7C96-97F9-92485E5EA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6">
                <a:extLst>
                  <a:ext uri="{FF2B5EF4-FFF2-40B4-BE49-F238E27FC236}">
                    <a16:creationId xmlns:a16="http://schemas.microsoft.com/office/drawing/2014/main" id="{25EBAAD7-43D0-4C89-B6C1-A61CC6518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Oval 27">
                <a:extLst>
                  <a:ext uri="{FF2B5EF4-FFF2-40B4-BE49-F238E27FC236}">
                    <a16:creationId xmlns:a16="http://schemas.microsoft.com/office/drawing/2014/main" id="{B0772A62-9FF2-B2E6-2B33-A9E20B59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8">
                <a:extLst>
                  <a:ext uri="{FF2B5EF4-FFF2-40B4-BE49-F238E27FC236}">
                    <a16:creationId xmlns:a16="http://schemas.microsoft.com/office/drawing/2014/main" id="{AC92D46E-EE41-6A4D-0773-ADD656527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4ADE6B52-33F6-8419-B7BC-ABD1CB076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7B5413E9-A84D-CCEB-1552-DAA96D9A3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1">
                <a:extLst>
                  <a:ext uri="{FF2B5EF4-FFF2-40B4-BE49-F238E27FC236}">
                    <a16:creationId xmlns:a16="http://schemas.microsoft.com/office/drawing/2014/main" id="{7C10D377-3723-AB9F-2310-2B9647C10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851BE64D-25CD-B6B8-C6AA-E181CFA9B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3093EBE-0837-F42D-2DFB-C502BF0CF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4">
                <a:extLst>
                  <a:ext uri="{FF2B5EF4-FFF2-40B4-BE49-F238E27FC236}">
                    <a16:creationId xmlns:a16="http://schemas.microsoft.com/office/drawing/2014/main" id="{535D7A0F-2E1C-C79A-3307-3396BC36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976BDC57-7FB2-294E-C971-833719033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30990F1D-2E88-F4F1-483B-BCD69227C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7">
                <a:extLst>
                  <a:ext uri="{FF2B5EF4-FFF2-40B4-BE49-F238E27FC236}">
                    <a16:creationId xmlns:a16="http://schemas.microsoft.com/office/drawing/2014/main" id="{6CCE2446-310E-CC4C-8ACC-C62DFFD5B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63856299-E055-20FD-887C-D21562BFF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266DF1EB-C18D-252E-B593-11AB15AF7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id="{720E091D-9BF5-0E68-602D-CE03790C7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F06E7A37-40CF-8985-2005-6F7BDC035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4BE3B522-2BC6-04D8-E68D-6587D8F31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9ADE4994-D633-2AD1-1CF3-43A83AF4C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64A0065C-4749-35E4-9D85-CDE915144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B09FC7A0-B233-03DE-5780-C698A78D2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137E6D45-9E36-644E-B1D7-A97C799AC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Oval 47">
                <a:extLst>
                  <a:ext uri="{FF2B5EF4-FFF2-40B4-BE49-F238E27FC236}">
                    <a16:creationId xmlns:a16="http://schemas.microsoft.com/office/drawing/2014/main" id="{3ACF31D0-FDC4-6390-9928-9CD751BCB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id="{60E852C4-4D7C-F20A-960B-31D05FBC3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B888C53F-AF2A-B31F-C227-A8117612A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388F1BE7-8467-47C4-4530-C4EB1089A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Oval 51">
                <a:extLst>
                  <a:ext uri="{FF2B5EF4-FFF2-40B4-BE49-F238E27FC236}">
                    <a16:creationId xmlns:a16="http://schemas.microsoft.com/office/drawing/2014/main" id="{58D31C85-50FF-F932-3FC5-DD0C46F12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2">
                <a:extLst>
                  <a:ext uri="{FF2B5EF4-FFF2-40B4-BE49-F238E27FC236}">
                    <a16:creationId xmlns:a16="http://schemas.microsoft.com/office/drawing/2014/main" id="{E706FCDD-863D-1B82-B443-1C8053BAE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3">
                <a:extLst>
                  <a:ext uri="{FF2B5EF4-FFF2-40B4-BE49-F238E27FC236}">
                    <a16:creationId xmlns:a16="http://schemas.microsoft.com/office/drawing/2014/main" id="{26289560-A33A-11E6-BC5D-7895BF9F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4">
                <a:extLst>
                  <a:ext uri="{FF2B5EF4-FFF2-40B4-BE49-F238E27FC236}">
                    <a16:creationId xmlns:a16="http://schemas.microsoft.com/office/drawing/2014/main" id="{9DF365AD-BE28-86DE-FE12-B52D1BCDA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5">
                <a:extLst>
                  <a:ext uri="{FF2B5EF4-FFF2-40B4-BE49-F238E27FC236}">
                    <a16:creationId xmlns:a16="http://schemas.microsoft.com/office/drawing/2014/main" id="{ED0CF68B-14AA-E89C-8A9F-AF1D53509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6">
                <a:extLst>
                  <a:ext uri="{FF2B5EF4-FFF2-40B4-BE49-F238E27FC236}">
                    <a16:creationId xmlns:a16="http://schemas.microsoft.com/office/drawing/2014/main" id="{09A0F714-2140-59D9-E035-01904ABAA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7">
                <a:extLst>
                  <a:ext uri="{FF2B5EF4-FFF2-40B4-BE49-F238E27FC236}">
                    <a16:creationId xmlns:a16="http://schemas.microsoft.com/office/drawing/2014/main" id="{AD923D79-1761-4BC8-CE61-A15A6D8B8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8">
                <a:extLst>
                  <a:ext uri="{FF2B5EF4-FFF2-40B4-BE49-F238E27FC236}">
                    <a16:creationId xmlns:a16="http://schemas.microsoft.com/office/drawing/2014/main" id="{3DEE5440-A353-C92C-9A89-89F911264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59">
                <a:extLst>
                  <a:ext uri="{FF2B5EF4-FFF2-40B4-BE49-F238E27FC236}">
                    <a16:creationId xmlns:a16="http://schemas.microsoft.com/office/drawing/2014/main" id="{7EFF8A7E-92D3-26BE-3AC6-F96B45EC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0">
                <a:extLst>
                  <a:ext uri="{FF2B5EF4-FFF2-40B4-BE49-F238E27FC236}">
                    <a16:creationId xmlns:a16="http://schemas.microsoft.com/office/drawing/2014/main" id="{B6B9D367-F489-7E51-FB72-37EBDB24E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21128490-A1E2-DB3E-DAD4-9015A7A05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2">
                <a:extLst>
                  <a:ext uri="{FF2B5EF4-FFF2-40B4-BE49-F238E27FC236}">
                    <a16:creationId xmlns:a16="http://schemas.microsoft.com/office/drawing/2014/main" id="{A8A8A3F0-C119-B7E9-5274-2777A461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3">
                <a:extLst>
                  <a:ext uri="{FF2B5EF4-FFF2-40B4-BE49-F238E27FC236}">
                    <a16:creationId xmlns:a16="http://schemas.microsoft.com/office/drawing/2014/main" id="{69BAD1A7-7999-A113-ECFF-4B08D043A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4">
                <a:extLst>
                  <a:ext uri="{FF2B5EF4-FFF2-40B4-BE49-F238E27FC236}">
                    <a16:creationId xmlns:a16="http://schemas.microsoft.com/office/drawing/2014/main" id="{DDCFEDC5-ECB9-0B00-000D-860D56A4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95C901BF-C440-7894-5EAF-BD2C4F0D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6">
                <a:extLst>
                  <a:ext uri="{FF2B5EF4-FFF2-40B4-BE49-F238E27FC236}">
                    <a16:creationId xmlns:a16="http://schemas.microsoft.com/office/drawing/2014/main" id="{8E3D5F3B-7C0C-104E-5EDE-8F86AD2F2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7">
                <a:extLst>
                  <a:ext uri="{FF2B5EF4-FFF2-40B4-BE49-F238E27FC236}">
                    <a16:creationId xmlns:a16="http://schemas.microsoft.com/office/drawing/2014/main" id="{BE3073E1-A689-15C3-21EF-5BFA4D8D4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8">
                <a:extLst>
                  <a:ext uri="{FF2B5EF4-FFF2-40B4-BE49-F238E27FC236}">
                    <a16:creationId xmlns:a16="http://schemas.microsoft.com/office/drawing/2014/main" id="{3DFDA6C5-D3D3-2940-94EC-8BEC979A4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69">
                <a:extLst>
                  <a:ext uri="{FF2B5EF4-FFF2-40B4-BE49-F238E27FC236}">
                    <a16:creationId xmlns:a16="http://schemas.microsoft.com/office/drawing/2014/main" id="{B437B804-751B-2A29-3997-7EB693938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0">
                <a:extLst>
                  <a:ext uri="{FF2B5EF4-FFF2-40B4-BE49-F238E27FC236}">
                    <a16:creationId xmlns:a16="http://schemas.microsoft.com/office/drawing/2014/main" id="{E1E956E5-01EE-4A3A-4590-3F11AB66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1">
                <a:extLst>
                  <a:ext uri="{FF2B5EF4-FFF2-40B4-BE49-F238E27FC236}">
                    <a16:creationId xmlns:a16="http://schemas.microsoft.com/office/drawing/2014/main" id="{32744246-164D-D262-3D45-932F9690B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2">
                <a:extLst>
                  <a:ext uri="{FF2B5EF4-FFF2-40B4-BE49-F238E27FC236}">
                    <a16:creationId xmlns:a16="http://schemas.microsoft.com/office/drawing/2014/main" id="{136FAD18-3D94-CBDA-AD88-64504E84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3">
                <a:extLst>
                  <a:ext uri="{FF2B5EF4-FFF2-40B4-BE49-F238E27FC236}">
                    <a16:creationId xmlns:a16="http://schemas.microsoft.com/office/drawing/2014/main" id="{8EFA1C4C-2838-B040-B815-5120F7FC3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4">
                <a:extLst>
                  <a:ext uri="{FF2B5EF4-FFF2-40B4-BE49-F238E27FC236}">
                    <a16:creationId xmlns:a16="http://schemas.microsoft.com/office/drawing/2014/main" id="{7DC1AE12-6110-E149-5534-8B6B6E022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5">
                <a:extLst>
                  <a:ext uri="{FF2B5EF4-FFF2-40B4-BE49-F238E27FC236}">
                    <a16:creationId xmlns:a16="http://schemas.microsoft.com/office/drawing/2014/main" id="{6C9D1353-855E-8DFF-F913-EFF8EC920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6">
                <a:extLst>
                  <a:ext uri="{FF2B5EF4-FFF2-40B4-BE49-F238E27FC236}">
                    <a16:creationId xmlns:a16="http://schemas.microsoft.com/office/drawing/2014/main" id="{7521B0A5-F6C7-78CC-4E42-378CB58DB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7">
                <a:extLst>
                  <a:ext uri="{FF2B5EF4-FFF2-40B4-BE49-F238E27FC236}">
                    <a16:creationId xmlns:a16="http://schemas.microsoft.com/office/drawing/2014/main" id="{B31076C5-6537-D9DB-4273-41B9B2DB3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8">
                <a:extLst>
                  <a:ext uri="{FF2B5EF4-FFF2-40B4-BE49-F238E27FC236}">
                    <a16:creationId xmlns:a16="http://schemas.microsoft.com/office/drawing/2014/main" id="{025EC66A-51E1-446C-E0B5-BAECDB89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79">
                <a:extLst>
                  <a:ext uri="{FF2B5EF4-FFF2-40B4-BE49-F238E27FC236}">
                    <a16:creationId xmlns:a16="http://schemas.microsoft.com/office/drawing/2014/main" id="{5A8BF278-C39B-030A-F134-05EB6A79C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0">
                <a:extLst>
                  <a:ext uri="{FF2B5EF4-FFF2-40B4-BE49-F238E27FC236}">
                    <a16:creationId xmlns:a16="http://schemas.microsoft.com/office/drawing/2014/main" id="{4E660A4E-63E1-7469-FE02-51213F75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1">
                <a:extLst>
                  <a:ext uri="{FF2B5EF4-FFF2-40B4-BE49-F238E27FC236}">
                    <a16:creationId xmlns:a16="http://schemas.microsoft.com/office/drawing/2014/main" id="{03FCFA4B-6EA0-A281-30B6-F790065D2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2">
                <a:extLst>
                  <a:ext uri="{FF2B5EF4-FFF2-40B4-BE49-F238E27FC236}">
                    <a16:creationId xmlns:a16="http://schemas.microsoft.com/office/drawing/2014/main" id="{D2006145-9796-47E8-7531-154EE72D3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3">
                <a:extLst>
                  <a:ext uri="{FF2B5EF4-FFF2-40B4-BE49-F238E27FC236}">
                    <a16:creationId xmlns:a16="http://schemas.microsoft.com/office/drawing/2014/main" id="{8DCB86DD-5ADD-9AFD-FFE6-F9298763D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4">
                <a:extLst>
                  <a:ext uri="{FF2B5EF4-FFF2-40B4-BE49-F238E27FC236}">
                    <a16:creationId xmlns:a16="http://schemas.microsoft.com/office/drawing/2014/main" id="{CAD0C11F-5C73-E514-9369-90015D740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5">
                <a:extLst>
                  <a:ext uri="{FF2B5EF4-FFF2-40B4-BE49-F238E27FC236}">
                    <a16:creationId xmlns:a16="http://schemas.microsoft.com/office/drawing/2014/main" id="{74F74CB3-CDF9-4EA2-4073-0F17CCDA2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6">
                <a:extLst>
                  <a:ext uri="{FF2B5EF4-FFF2-40B4-BE49-F238E27FC236}">
                    <a16:creationId xmlns:a16="http://schemas.microsoft.com/office/drawing/2014/main" id="{F7D70DC4-942A-9B24-6504-02CBA222F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7">
                <a:extLst>
                  <a:ext uri="{FF2B5EF4-FFF2-40B4-BE49-F238E27FC236}">
                    <a16:creationId xmlns:a16="http://schemas.microsoft.com/office/drawing/2014/main" id="{0A3FBD55-DCE2-046C-6801-7E12AFE1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8">
                <a:extLst>
                  <a:ext uri="{FF2B5EF4-FFF2-40B4-BE49-F238E27FC236}">
                    <a16:creationId xmlns:a16="http://schemas.microsoft.com/office/drawing/2014/main" id="{D3E6C934-1CB4-75FA-53E6-9CEB79C5F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89">
                <a:extLst>
                  <a:ext uri="{FF2B5EF4-FFF2-40B4-BE49-F238E27FC236}">
                    <a16:creationId xmlns:a16="http://schemas.microsoft.com/office/drawing/2014/main" id="{1BF66E0F-9AE1-1FE8-6F53-59A8CD53D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0">
                <a:extLst>
                  <a:ext uri="{FF2B5EF4-FFF2-40B4-BE49-F238E27FC236}">
                    <a16:creationId xmlns:a16="http://schemas.microsoft.com/office/drawing/2014/main" id="{F74E4F97-DED6-3483-5D90-60FF5E8BE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1">
                <a:extLst>
                  <a:ext uri="{FF2B5EF4-FFF2-40B4-BE49-F238E27FC236}">
                    <a16:creationId xmlns:a16="http://schemas.microsoft.com/office/drawing/2014/main" id="{2C4C8B08-844B-B7AC-8AC1-C24086269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2">
                <a:extLst>
                  <a:ext uri="{FF2B5EF4-FFF2-40B4-BE49-F238E27FC236}">
                    <a16:creationId xmlns:a16="http://schemas.microsoft.com/office/drawing/2014/main" id="{050CD6E2-C6AB-2001-F16E-E08CA52C7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3">
                <a:extLst>
                  <a:ext uri="{FF2B5EF4-FFF2-40B4-BE49-F238E27FC236}">
                    <a16:creationId xmlns:a16="http://schemas.microsoft.com/office/drawing/2014/main" id="{9D02B852-D134-3CAD-9BBF-8C130238D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4">
                <a:extLst>
                  <a:ext uri="{FF2B5EF4-FFF2-40B4-BE49-F238E27FC236}">
                    <a16:creationId xmlns:a16="http://schemas.microsoft.com/office/drawing/2014/main" id="{9DCEC64C-498F-BC2D-3C96-05673BEFD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5">
                <a:extLst>
                  <a:ext uri="{FF2B5EF4-FFF2-40B4-BE49-F238E27FC236}">
                    <a16:creationId xmlns:a16="http://schemas.microsoft.com/office/drawing/2014/main" id="{A7E46267-86DE-DB26-B473-0FA5EB850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Freeform 96">
                <a:extLst>
                  <a:ext uri="{FF2B5EF4-FFF2-40B4-BE49-F238E27FC236}">
                    <a16:creationId xmlns:a16="http://schemas.microsoft.com/office/drawing/2014/main" id="{E90E7A1E-3A6A-AE8B-1D70-867640ABE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7">
                <a:extLst>
                  <a:ext uri="{FF2B5EF4-FFF2-40B4-BE49-F238E27FC236}">
                    <a16:creationId xmlns:a16="http://schemas.microsoft.com/office/drawing/2014/main" id="{2FD6B6BE-3CA7-0E8C-1AEA-E7ABACB56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Oval 98">
                <a:extLst>
                  <a:ext uri="{FF2B5EF4-FFF2-40B4-BE49-F238E27FC236}">
                    <a16:creationId xmlns:a16="http://schemas.microsoft.com/office/drawing/2014/main" id="{7D7192E7-3A55-B071-A04D-AC5AC0B61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99">
                <a:extLst>
                  <a:ext uri="{FF2B5EF4-FFF2-40B4-BE49-F238E27FC236}">
                    <a16:creationId xmlns:a16="http://schemas.microsoft.com/office/drawing/2014/main" id="{47F4CC01-F0C9-977C-E22B-FF401AC2B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0">
                <a:extLst>
                  <a:ext uri="{FF2B5EF4-FFF2-40B4-BE49-F238E27FC236}">
                    <a16:creationId xmlns:a16="http://schemas.microsoft.com/office/drawing/2014/main" id="{D261D5D2-A9F4-2F0C-F3A6-1F5CCAB0E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1">
                <a:extLst>
                  <a:ext uri="{FF2B5EF4-FFF2-40B4-BE49-F238E27FC236}">
                    <a16:creationId xmlns:a16="http://schemas.microsoft.com/office/drawing/2014/main" id="{B95019F1-0D57-0DD9-E802-4654A3D14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2">
                <a:extLst>
                  <a:ext uri="{FF2B5EF4-FFF2-40B4-BE49-F238E27FC236}">
                    <a16:creationId xmlns:a16="http://schemas.microsoft.com/office/drawing/2014/main" id="{51274A74-4F96-7B57-9302-0DAEA0B4D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3">
                <a:extLst>
                  <a:ext uri="{FF2B5EF4-FFF2-40B4-BE49-F238E27FC236}">
                    <a16:creationId xmlns:a16="http://schemas.microsoft.com/office/drawing/2014/main" id="{D9642C2F-853A-2F49-F100-4EA544660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4">
                <a:extLst>
                  <a:ext uri="{FF2B5EF4-FFF2-40B4-BE49-F238E27FC236}">
                    <a16:creationId xmlns:a16="http://schemas.microsoft.com/office/drawing/2014/main" id="{00F8C987-EFAE-6522-366D-FB822426D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5">
                <a:extLst>
                  <a:ext uri="{FF2B5EF4-FFF2-40B4-BE49-F238E27FC236}">
                    <a16:creationId xmlns:a16="http://schemas.microsoft.com/office/drawing/2014/main" id="{22D57D8D-8B9E-58C0-0264-2E5F27700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6">
                <a:extLst>
                  <a:ext uri="{FF2B5EF4-FFF2-40B4-BE49-F238E27FC236}">
                    <a16:creationId xmlns:a16="http://schemas.microsoft.com/office/drawing/2014/main" id="{27514394-4DA6-F9C7-BD4B-F21754EE4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Freeform 107">
                <a:extLst>
                  <a:ext uri="{FF2B5EF4-FFF2-40B4-BE49-F238E27FC236}">
                    <a16:creationId xmlns:a16="http://schemas.microsoft.com/office/drawing/2014/main" id="{536383F1-9CB1-B68D-E369-48CB489D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8">
                <a:extLst>
                  <a:ext uri="{FF2B5EF4-FFF2-40B4-BE49-F238E27FC236}">
                    <a16:creationId xmlns:a16="http://schemas.microsoft.com/office/drawing/2014/main" id="{0C2B4FD6-F036-FCD7-E8EF-BB52A772D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Oval 109">
                <a:extLst>
                  <a:ext uri="{FF2B5EF4-FFF2-40B4-BE49-F238E27FC236}">
                    <a16:creationId xmlns:a16="http://schemas.microsoft.com/office/drawing/2014/main" id="{BDD3D73E-E420-D9CD-816A-994CBCD4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0">
                <a:extLst>
                  <a:ext uri="{FF2B5EF4-FFF2-40B4-BE49-F238E27FC236}">
                    <a16:creationId xmlns:a16="http://schemas.microsoft.com/office/drawing/2014/main" id="{ECE33B48-1B14-6C84-6DA8-68FEE6F8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Freeform 111">
                <a:extLst>
                  <a:ext uri="{FF2B5EF4-FFF2-40B4-BE49-F238E27FC236}">
                    <a16:creationId xmlns:a16="http://schemas.microsoft.com/office/drawing/2014/main" id="{A2C05A81-D708-F831-237A-7226E662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2">
                <a:extLst>
                  <a:ext uri="{FF2B5EF4-FFF2-40B4-BE49-F238E27FC236}">
                    <a16:creationId xmlns:a16="http://schemas.microsoft.com/office/drawing/2014/main" id="{C3449CAC-043C-FB9D-DD9A-CC067D93F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Oval 113">
                <a:extLst>
                  <a:ext uri="{FF2B5EF4-FFF2-40B4-BE49-F238E27FC236}">
                    <a16:creationId xmlns:a16="http://schemas.microsoft.com/office/drawing/2014/main" id="{14025B4C-47A9-A288-98B2-604FE194F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4">
                <a:extLst>
                  <a:ext uri="{FF2B5EF4-FFF2-40B4-BE49-F238E27FC236}">
                    <a16:creationId xmlns:a16="http://schemas.microsoft.com/office/drawing/2014/main" id="{7784F434-9B17-9181-92D2-37D86D20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Freeform 115">
                <a:extLst>
                  <a:ext uri="{FF2B5EF4-FFF2-40B4-BE49-F238E27FC236}">
                    <a16:creationId xmlns:a16="http://schemas.microsoft.com/office/drawing/2014/main" id="{DA534341-49A4-E820-C4B7-1E0C4EECB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6">
                <a:extLst>
                  <a:ext uri="{FF2B5EF4-FFF2-40B4-BE49-F238E27FC236}">
                    <a16:creationId xmlns:a16="http://schemas.microsoft.com/office/drawing/2014/main" id="{DF2EAC50-5B18-23CC-BEA4-A40E408F9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Oval 117">
                <a:extLst>
                  <a:ext uri="{FF2B5EF4-FFF2-40B4-BE49-F238E27FC236}">
                    <a16:creationId xmlns:a16="http://schemas.microsoft.com/office/drawing/2014/main" id="{C16CFD9C-CA48-742B-B33B-F16BDB7EF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8">
                <a:extLst>
                  <a:ext uri="{FF2B5EF4-FFF2-40B4-BE49-F238E27FC236}">
                    <a16:creationId xmlns:a16="http://schemas.microsoft.com/office/drawing/2014/main" id="{F0807DE2-B66B-E1CE-0BB4-2198A2FA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Freeform 119">
                <a:extLst>
                  <a:ext uri="{FF2B5EF4-FFF2-40B4-BE49-F238E27FC236}">
                    <a16:creationId xmlns:a16="http://schemas.microsoft.com/office/drawing/2014/main" id="{61EFDF6B-3FAD-ECD6-291A-2718A3331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0">
                <a:extLst>
                  <a:ext uri="{FF2B5EF4-FFF2-40B4-BE49-F238E27FC236}">
                    <a16:creationId xmlns:a16="http://schemas.microsoft.com/office/drawing/2014/main" id="{A0F1EA94-DD2D-2110-481C-5993A848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Oval 121">
                <a:extLst>
                  <a:ext uri="{FF2B5EF4-FFF2-40B4-BE49-F238E27FC236}">
                    <a16:creationId xmlns:a16="http://schemas.microsoft.com/office/drawing/2014/main" id="{385FE30F-3957-D286-B2C9-49E7917AA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521E4982-B253-9684-DDBB-D84E9DF31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3">
                <a:extLst>
                  <a:ext uri="{FF2B5EF4-FFF2-40B4-BE49-F238E27FC236}">
                    <a16:creationId xmlns:a16="http://schemas.microsoft.com/office/drawing/2014/main" id="{0A81CEA3-4E5B-CE1E-C71B-7AA66A3FA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4">
                <a:extLst>
                  <a:ext uri="{FF2B5EF4-FFF2-40B4-BE49-F238E27FC236}">
                    <a16:creationId xmlns:a16="http://schemas.microsoft.com/office/drawing/2014/main" id="{D1653FA9-7EE9-6742-239D-733AFE957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5">
                <a:extLst>
                  <a:ext uri="{FF2B5EF4-FFF2-40B4-BE49-F238E27FC236}">
                    <a16:creationId xmlns:a16="http://schemas.microsoft.com/office/drawing/2014/main" id="{A1435659-EC56-DE69-C8C3-34976A0B9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6">
                <a:extLst>
                  <a:ext uri="{FF2B5EF4-FFF2-40B4-BE49-F238E27FC236}">
                    <a16:creationId xmlns:a16="http://schemas.microsoft.com/office/drawing/2014/main" id="{30BB8B0E-80F7-C940-2B2A-0F009C50F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7">
                <a:extLst>
                  <a:ext uri="{FF2B5EF4-FFF2-40B4-BE49-F238E27FC236}">
                    <a16:creationId xmlns:a16="http://schemas.microsoft.com/office/drawing/2014/main" id="{D4308ACD-427B-8D9A-10E2-341FBB01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8">
                <a:extLst>
                  <a:ext uri="{FF2B5EF4-FFF2-40B4-BE49-F238E27FC236}">
                    <a16:creationId xmlns:a16="http://schemas.microsoft.com/office/drawing/2014/main" id="{8C8E1943-12F1-E974-CED4-547DB5F5F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29">
                <a:extLst>
                  <a:ext uri="{FF2B5EF4-FFF2-40B4-BE49-F238E27FC236}">
                    <a16:creationId xmlns:a16="http://schemas.microsoft.com/office/drawing/2014/main" id="{2C4161CE-D0E6-694B-3A11-0C46BCD6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0">
                <a:extLst>
                  <a:ext uri="{FF2B5EF4-FFF2-40B4-BE49-F238E27FC236}">
                    <a16:creationId xmlns:a16="http://schemas.microsoft.com/office/drawing/2014/main" id="{DCEF2A1D-26EB-200C-3634-C0E9E7B3B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Freeform 131">
                <a:extLst>
                  <a:ext uri="{FF2B5EF4-FFF2-40B4-BE49-F238E27FC236}">
                    <a16:creationId xmlns:a16="http://schemas.microsoft.com/office/drawing/2014/main" id="{1DE857C9-8092-8BA1-9886-E6775700D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2">
                <a:extLst>
                  <a:ext uri="{FF2B5EF4-FFF2-40B4-BE49-F238E27FC236}">
                    <a16:creationId xmlns:a16="http://schemas.microsoft.com/office/drawing/2014/main" id="{018E5F66-399F-8B72-64B6-DBD599EF6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Oval 133">
                <a:extLst>
                  <a:ext uri="{FF2B5EF4-FFF2-40B4-BE49-F238E27FC236}">
                    <a16:creationId xmlns:a16="http://schemas.microsoft.com/office/drawing/2014/main" id="{35E01F22-BDA0-14D4-EEA6-222688F2D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4">
                <a:extLst>
                  <a:ext uri="{FF2B5EF4-FFF2-40B4-BE49-F238E27FC236}">
                    <a16:creationId xmlns:a16="http://schemas.microsoft.com/office/drawing/2014/main" id="{2078B448-63E0-F2A1-D590-52D10C19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Freeform 135">
                <a:extLst>
                  <a:ext uri="{FF2B5EF4-FFF2-40B4-BE49-F238E27FC236}">
                    <a16:creationId xmlns:a16="http://schemas.microsoft.com/office/drawing/2014/main" id="{A95BCE00-F6F3-87AD-42B1-45645A02F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6">
                <a:extLst>
                  <a:ext uri="{FF2B5EF4-FFF2-40B4-BE49-F238E27FC236}">
                    <a16:creationId xmlns:a16="http://schemas.microsoft.com/office/drawing/2014/main" id="{27C33E1C-ED62-66C7-0771-558B4B45D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Oval 137">
                <a:extLst>
                  <a:ext uri="{FF2B5EF4-FFF2-40B4-BE49-F238E27FC236}">
                    <a16:creationId xmlns:a16="http://schemas.microsoft.com/office/drawing/2014/main" id="{743EEE9B-B9ED-9ABC-786C-752BEC9C0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8">
                <a:extLst>
                  <a:ext uri="{FF2B5EF4-FFF2-40B4-BE49-F238E27FC236}">
                    <a16:creationId xmlns:a16="http://schemas.microsoft.com/office/drawing/2014/main" id="{C8B1E52E-E647-512F-4D44-C16E82D87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Freeform 139">
                <a:extLst>
                  <a:ext uri="{FF2B5EF4-FFF2-40B4-BE49-F238E27FC236}">
                    <a16:creationId xmlns:a16="http://schemas.microsoft.com/office/drawing/2014/main" id="{110D1D50-3D31-E053-13DB-CECEE62A4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0">
                <a:extLst>
                  <a:ext uri="{FF2B5EF4-FFF2-40B4-BE49-F238E27FC236}">
                    <a16:creationId xmlns:a16="http://schemas.microsoft.com/office/drawing/2014/main" id="{716A6257-2F27-EF78-ECA1-6A6727DC9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Oval 141">
                <a:extLst>
                  <a:ext uri="{FF2B5EF4-FFF2-40B4-BE49-F238E27FC236}">
                    <a16:creationId xmlns:a16="http://schemas.microsoft.com/office/drawing/2014/main" id="{EB4B8B98-FDBE-CC1C-4260-4D6B90A66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2">
                <a:extLst>
                  <a:ext uri="{FF2B5EF4-FFF2-40B4-BE49-F238E27FC236}">
                    <a16:creationId xmlns:a16="http://schemas.microsoft.com/office/drawing/2014/main" id="{E7AB9C23-3E04-66E7-E679-AFD31B1B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Freeform 143">
                <a:extLst>
                  <a:ext uri="{FF2B5EF4-FFF2-40B4-BE49-F238E27FC236}">
                    <a16:creationId xmlns:a16="http://schemas.microsoft.com/office/drawing/2014/main" id="{40AEF9A8-29F2-AD02-EEC5-393B255A0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Oval 144">
                <a:extLst>
                  <a:ext uri="{FF2B5EF4-FFF2-40B4-BE49-F238E27FC236}">
                    <a16:creationId xmlns:a16="http://schemas.microsoft.com/office/drawing/2014/main" id="{71256090-2B34-7E96-C2B7-A9A1F30CA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5">
                <a:extLst>
                  <a:ext uri="{FF2B5EF4-FFF2-40B4-BE49-F238E27FC236}">
                    <a16:creationId xmlns:a16="http://schemas.microsoft.com/office/drawing/2014/main" id="{8F7546BB-145B-B59B-7E2F-B76B4A90B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6">
                <a:extLst>
                  <a:ext uri="{FF2B5EF4-FFF2-40B4-BE49-F238E27FC236}">
                    <a16:creationId xmlns:a16="http://schemas.microsoft.com/office/drawing/2014/main" id="{BC43B9D8-712D-88B0-758F-8FB057B0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7">
                <a:extLst>
                  <a:ext uri="{FF2B5EF4-FFF2-40B4-BE49-F238E27FC236}">
                    <a16:creationId xmlns:a16="http://schemas.microsoft.com/office/drawing/2014/main" id="{7D040C48-A77E-1020-2AAB-78780A2C8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8">
                <a:extLst>
                  <a:ext uri="{FF2B5EF4-FFF2-40B4-BE49-F238E27FC236}">
                    <a16:creationId xmlns:a16="http://schemas.microsoft.com/office/drawing/2014/main" id="{25AD0FDD-A45E-FF09-3BAB-F782E2499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49">
                <a:extLst>
                  <a:ext uri="{FF2B5EF4-FFF2-40B4-BE49-F238E27FC236}">
                    <a16:creationId xmlns:a16="http://schemas.microsoft.com/office/drawing/2014/main" id="{9ED2DCC2-9BA2-E071-E8DC-4F4E0F209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0">
                <a:extLst>
                  <a:ext uri="{FF2B5EF4-FFF2-40B4-BE49-F238E27FC236}">
                    <a16:creationId xmlns:a16="http://schemas.microsoft.com/office/drawing/2014/main" id="{6B1359D4-4611-5555-88CD-515960034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1">
                <a:extLst>
                  <a:ext uri="{FF2B5EF4-FFF2-40B4-BE49-F238E27FC236}">
                    <a16:creationId xmlns:a16="http://schemas.microsoft.com/office/drawing/2014/main" id="{1E1F5935-EACE-BE9B-9F5A-384B8622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2">
                <a:extLst>
                  <a:ext uri="{FF2B5EF4-FFF2-40B4-BE49-F238E27FC236}">
                    <a16:creationId xmlns:a16="http://schemas.microsoft.com/office/drawing/2014/main" id="{AE090B87-D4CB-FF45-7C93-2597548B9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3">
                <a:extLst>
                  <a:ext uri="{FF2B5EF4-FFF2-40B4-BE49-F238E27FC236}">
                    <a16:creationId xmlns:a16="http://schemas.microsoft.com/office/drawing/2014/main" id="{5BC00659-1F6E-56FB-DE15-69C520A71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4">
                <a:extLst>
                  <a:ext uri="{FF2B5EF4-FFF2-40B4-BE49-F238E27FC236}">
                    <a16:creationId xmlns:a16="http://schemas.microsoft.com/office/drawing/2014/main" id="{AEC1A118-3766-E13E-E690-9C3067B13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Freeform 155">
                <a:extLst>
                  <a:ext uri="{FF2B5EF4-FFF2-40B4-BE49-F238E27FC236}">
                    <a16:creationId xmlns:a16="http://schemas.microsoft.com/office/drawing/2014/main" id="{B6C003D7-11FF-B4D7-012D-B18732E08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Oval 156">
                <a:extLst>
                  <a:ext uri="{FF2B5EF4-FFF2-40B4-BE49-F238E27FC236}">
                    <a16:creationId xmlns:a16="http://schemas.microsoft.com/office/drawing/2014/main" id="{842566DC-70FE-D671-9F63-8F8036D47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7">
                <a:extLst>
                  <a:ext uri="{FF2B5EF4-FFF2-40B4-BE49-F238E27FC236}">
                    <a16:creationId xmlns:a16="http://schemas.microsoft.com/office/drawing/2014/main" id="{CE8526FF-8022-F29C-1628-4C9144FEE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8">
                <a:extLst>
                  <a:ext uri="{FF2B5EF4-FFF2-40B4-BE49-F238E27FC236}">
                    <a16:creationId xmlns:a16="http://schemas.microsoft.com/office/drawing/2014/main" id="{11018853-FD0C-B8F9-08E5-53E180B55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Freeform 159">
                <a:extLst>
                  <a:ext uri="{FF2B5EF4-FFF2-40B4-BE49-F238E27FC236}">
                    <a16:creationId xmlns:a16="http://schemas.microsoft.com/office/drawing/2014/main" id="{3D097703-B959-D6C1-0096-5646D351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0">
                <a:extLst>
                  <a:ext uri="{FF2B5EF4-FFF2-40B4-BE49-F238E27FC236}">
                    <a16:creationId xmlns:a16="http://schemas.microsoft.com/office/drawing/2014/main" id="{87E06079-8CE1-226B-E011-E6D775FE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Oval 161">
                <a:extLst>
                  <a:ext uri="{FF2B5EF4-FFF2-40B4-BE49-F238E27FC236}">
                    <a16:creationId xmlns:a16="http://schemas.microsoft.com/office/drawing/2014/main" id="{0066F4FC-53C4-1DC7-8C76-A5FF5A730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2">
                <a:extLst>
                  <a:ext uri="{FF2B5EF4-FFF2-40B4-BE49-F238E27FC236}">
                    <a16:creationId xmlns:a16="http://schemas.microsoft.com/office/drawing/2014/main" id="{D351EEC3-3623-45C6-0648-40AA6200F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Freeform 163">
                <a:extLst>
                  <a:ext uri="{FF2B5EF4-FFF2-40B4-BE49-F238E27FC236}">
                    <a16:creationId xmlns:a16="http://schemas.microsoft.com/office/drawing/2014/main" id="{A36C9851-96B3-7E83-7699-3E2314C63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Oval 164">
                <a:extLst>
                  <a:ext uri="{FF2B5EF4-FFF2-40B4-BE49-F238E27FC236}">
                    <a16:creationId xmlns:a16="http://schemas.microsoft.com/office/drawing/2014/main" id="{77E8BE76-9EAC-216A-3C8D-0AE1F4205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5">
                <a:extLst>
                  <a:ext uri="{FF2B5EF4-FFF2-40B4-BE49-F238E27FC236}">
                    <a16:creationId xmlns:a16="http://schemas.microsoft.com/office/drawing/2014/main" id="{A56574BD-6564-0998-9EC9-FB5A4B8C4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6">
                <a:extLst>
                  <a:ext uri="{FF2B5EF4-FFF2-40B4-BE49-F238E27FC236}">
                    <a16:creationId xmlns:a16="http://schemas.microsoft.com/office/drawing/2014/main" id="{66A20F69-0530-5463-8A16-017C59C8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7">
                <a:extLst>
                  <a:ext uri="{FF2B5EF4-FFF2-40B4-BE49-F238E27FC236}">
                    <a16:creationId xmlns:a16="http://schemas.microsoft.com/office/drawing/2014/main" id="{A9AC3ED6-3C24-792E-D549-AFC36CE21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8">
                <a:extLst>
                  <a:ext uri="{FF2B5EF4-FFF2-40B4-BE49-F238E27FC236}">
                    <a16:creationId xmlns:a16="http://schemas.microsoft.com/office/drawing/2014/main" id="{BF5DAAF0-587D-36E1-585C-69950890E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69">
                <a:extLst>
                  <a:ext uri="{FF2B5EF4-FFF2-40B4-BE49-F238E27FC236}">
                    <a16:creationId xmlns:a16="http://schemas.microsoft.com/office/drawing/2014/main" id="{5E782BC9-95D5-0CBD-B517-CD073BAF4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0">
                <a:extLst>
                  <a:ext uri="{FF2B5EF4-FFF2-40B4-BE49-F238E27FC236}">
                    <a16:creationId xmlns:a16="http://schemas.microsoft.com/office/drawing/2014/main" id="{BF0C57E5-628E-16BD-6C24-89B7B6410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1">
                <a:extLst>
                  <a:ext uri="{FF2B5EF4-FFF2-40B4-BE49-F238E27FC236}">
                    <a16:creationId xmlns:a16="http://schemas.microsoft.com/office/drawing/2014/main" id="{88ED723E-A062-0378-74D6-5479605D3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2">
                <a:extLst>
                  <a:ext uri="{FF2B5EF4-FFF2-40B4-BE49-F238E27FC236}">
                    <a16:creationId xmlns:a16="http://schemas.microsoft.com/office/drawing/2014/main" id="{60F965AD-6046-072F-34F5-DC9E3460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3">
                <a:extLst>
                  <a:ext uri="{FF2B5EF4-FFF2-40B4-BE49-F238E27FC236}">
                    <a16:creationId xmlns:a16="http://schemas.microsoft.com/office/drawing/2014/main" id="{31DF49B3-203D-47DE-74B1-9F2CD34CB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4">
                <a:extLst>
                  <a:ext uri="{FF2B5EF4-FFF2-40B4-BE49-F238E27FC236}">
                    <a16:creationId xmlns:a16="http://schemas.microsoft.com/office/drawing/2014/main" id="{20A08D51-5060-8DF8-9790-E070BFADC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5">
                <a:extLst>
                  <a:ext uri="{FF2B5EF4-FFF2-40B4-BE49-F238E27FC236}">
                    <a16:creationId xmlns:a16="http://schemas.microsoft.com/office/drawing/2014/main" id="{D58EC20E-62BA-2109-93A4-31AA48045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6">
                <a:extLst>
                  <a:ext uri="{FF2B5EF4-FFF2-40B4-BE49-F238E27FC236}">
                    <a16:creationId xmlns:a16="http://schemas.microsoft.com/office/drawing/2014/main" id="{49671D9E-3CED-1C25-E410-47018CC30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7">
                <a:extLst>
                  <a:ext uri="{FF2B5EF4-FFF2-40B4-BE49-F238E27FC236}">
                    <a16:creationId xmlns:a16="http://schemas.microsoft.com/office/drawing/2014/main" id="{4277C05E-E249-D2B4-C650-E3A25BFE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8">
                <a:extLst>
                  <a:ext uri="{FF2B5EF4-FFF2-40B4-BE49-F238E27FC236}">
                    <a16:creationId xmlns:a16="http://schemas.microsoft.com/office/drawing/2014/main" id="{15DE1F8E-8240-1CE0-260D-89B077762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79">
                <a:extLst>
                  <a:ext uri="{FF2B5EF4-FFF2-40B4-BE49-F238E27FC236}">
                    <a16:creationId xmlns:a16="http://schemas.microsoft.com/office/drawing/2014/main" id="{A3EF0107-1AFB-B587-276B-0C2F57C8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0">
                <a:extLst>
                  <a:ext uri="{FF2B5EF4-FFF2-40B4-BE49-F238E27FC236}">
                    <a16:creationId xmlns:a16="http://schemas.microsoft.com/office/drawing/2014/main" id="{3BCB2940-A343-442F-CBBC-31037D2B9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1">
                <a:extLst>
                  <a:ext uri="{FF2B5EF4-FFF2-40B4-BE49-F238E27FC236}">
                    <a16:creationId xmlns:a16="http://schemas.microsoft.com/office/drawing/2014/main" id="{42F25184-2FDF-50E9-05BD-EE7297D58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2">
                <a:extLst>
                  <a:ext uri="{FF2B5EF4-FFF2-40B4-BE49-F238E27FC236}">
                    <a16:creationId xmlns:a16="http://schemas.microsoft.com/office/drawing/2014/main" id="{184649DD-9C4E-FBBC-698C-722DA96C5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3">
                <a:extLst>
                  <a:ext uri="{FF2B5EF4-FFF2-40B4-BE49-F238E27FC236}">
                    <a16:creationId xmlns:a16="http://schemas.microsoft.com/office/drawing/2014/main" id="{35D6A489-4182-0437-0650-2E75B7E7F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4">
                <a:extLst>
                  <a:ext uri="{FF2B5EF4-FFF2-40B4-BE49-F238E27FC236}">
                    <a16:creationId xmlns:a16="http://schemas.microsoft.com/office/drawing/2014/main" id="{95488062-E849-B5F0-8678-57682D2A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5">
                <a:extLst>
                  <a:ext uri="{FF2B5EF4-FFF2-40B4-BE49-F238E27FC236}">
                    <a16:creationId xmlns:a16="http://schemas.microsoft.com/office/drawing/2014/main" id="{79BEB223-74F3-F7BD-DF0A-2B40F4A68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6">
                <a:extLst>
                  <a:ext uri="{FF2B5EF4-FFF2-40B4-BE49-F238E27FC236}">
                    <a16:creationId xmlns:a16="http://schemas.microsoft.com/office/drawing/2014/main" id="{B946856D-7A10-B06F-9512-B2318EACB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7">
                <a:extLst>
                  <a:ext uri="{FF2B5EF4-FFF2-40B4-BE49-F238E27FC236}">
                    <a16:creationId xmlns:a16="http://schemas.microsoft.com/office/drawing/2014/main" id="{93E00395-B0C2-F3DC-D16D-DCBE05619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8">
                <a:extLst>
                  <a:ext uri="{FF2B5EF4-FFF2-40B4-BE49-F238E27FC236}">
                    <a16:creationId xmlns:a16="http://schemas.microsoft.com/office/drawing/2014/main" id="{C7718087-DDCC-EE45-1DC5-91E9068D3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89">
                <a:extLst>
                  <a:ext uri="{FF2B5EF4-FFF2-40B4-BE49-F238E27FC236}">
                    <a16:creationId xmlns:a16="http://schemas.microsoft.com/office/drawing/2014/main" id="{2513C299-C93F-4EDD-28E0-DC188503F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0">
                <a:extLst>
                  <a:ext uri="{FF2B5EF4-FFF2-40B4-BE49-F238E27FC236}">
                    <a16:creationId xmlns:a16="http://schemas.microsoft.com/office/drawing/2014/main" id="{8359B242-A2C9-1546-11B4-4A497E06F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1">
                <a:extLst>
                  <a:ext uri="{FF2B5EF4-FFF2-40B4-BE49-F238E27FC236}">
                    <a16:creationId xmlns:a16="http://schemas.microsoft.com/office/drawing/2014/main" id="{3751CF20-9992-7BD0-A6CE-A57930300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2">
                <a:extLst>
                  <a:ext uri="{FF2B5EF4-FFF2-40B4-BE49-F238E27FC236}">
                    <a16:creationId xmlns:a16="http://schemas.microsoft.com/office/drawing/2014/main" id="{EC9B270E-5934-4906-DEAF-7FB47DF25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3">
                <a:extLst>
                  <a:ext uri="{FF2B5EF4-FFF2-40B4-BE49-F238E27FC236}">
                    <a16:creationId xmlns:a16="http://schemas.microsoft.com/office/drawing/2014/main" id="{34175106-C704-7AF3-2179-A02CCD799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4">
                <a:extLst>
                  <a:ext uri="{FF2B5EF4-FFF2-40B4-BE49-F238E27FC236}">
                    <a16:creationId xmlns:a16="http://schemas.microsoft.com/office/drawing/2014/main" id="{3B8E2CA1-C34A-575A-F534-D06665B6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5">
                <a:extLst>
                  <a:ext uri="{FF2B5EF4-FFF2-40B4-BE49-F238E27FC236}">
                    <a16:creationId xmlns:a16="http://schemas.microsoft.com/office/drawing/2014/main" id="{9796D352-D902-3BC7-798B-6CAA8F18D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6">
                <a:extLst>
                  <a:ext uri="{FF2B5EF4-FFF2-40B4-BE49-F238E27FC236}">
                    <a16:creationId xmlns:a16="http://schemas.microsoft.com/office/drawing/2014/main" id="{AB7420F4-C494-A5C9-8750-DA0AF8BD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7">
                <a:extLst>
                  <a:ext uri="{FF2B5EF4-FFF2-40B4-BE49-F238E27FC236}">
                    <a16:creationId xmlns:a16="http://schemas.microsoft.com/office/drawing/2014/main" id="{25C97E22-2401-C30B-0F1A-C287FF5BF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8">
                <a:extLst>
                  <a:ext uri="{FF2B5EF4-FFF2-40B4-BE49-F238E27FC236}">
                    <a16:creationId xmlns:a16="http://schemas.microsoft.com/office/drawing/2014/main" id="{A13C7F52-37CE-8588-7AFA-CB94C5F16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199">
                <a:extLst>
                  <a:ext uri="{FF2B5EF4-FFF2-40B4-BE49-F238E27FC236}">
                    <a16:creationId xmlns:a16="http://schemas.microsoft.com/office/drawing/2014/main" id="{039D2D4B-83ED-86CD-5CD9-E3EB2502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0">
                <a:extLst>
                  <a:ext uri="{FF2B5EF4-FFF2-40B4-BE49-F238E27FC236}">
                    <a16:creationId xmlns:a16="http://schemas.microsoft.com/office/drawing/2014/main" id="{3EB5172C-6416-3009-0261-CB2C05233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1">
                <a:extLst>
                  <a:ext uri="{FF2B5EF4-FFF2-40B4-BE49-F238E27FC236}">
                    <a16:creationId xmlns:a16="http://schemas.microsoft.com/office/drawing/2014/main" id="{33F7B355-7463-6B34-7B21-2B2B0378C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2">
                <a:extLst>
                  <a:ext uri="{FF2B5EF4-FFF2-40B4-BE49-F238E27FC236}">
                    <a16:creationId xmlns:a16="http://schemas.microsoft.com/office/drawing/2014/main" id="{CCE1E826-7CD5-A028-38E4-2B6C51BCD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3">
                <a:extLst>
                  <a:ext uri="{FF2B5EF4-FFF2-40B4-BE49-F238E27FC236}">
                    <a16:creationId xmlns:a16="http://schemas.microsoft.com/office/drawing/2014/main" id="{180E5498-90DD-E3FC-671A-FBE0875E3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5" name="Freeform 204">
                <a:extLst>
                  <a:ext uri="{FF2B5EF4-FFF2-40B4-BE49-F238E27FC236}">
                    <a16:creationId xmlns:a16="http://schemas.microsoft.com/office/drawing/2014/main" id="{7D7EA60B-02BE-3A98-FE28-5E4306B73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id="{BA219663-605B-7FCC-B0B8-E4391E200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id="{D44FFCEC-05F0-B9E8-D8FD-0636DE90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id="{D4D23B78-F664-8FA6-73EC-38B5D9FE2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id="{49B0EE19-0242-F2DD-15EC-BAB4F9B4C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id="{F3603600-208A-8C69-D7D0-0E42CB71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id="{D3A85621-7285-995B-ECE7-D684B79E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id="{31BD44C5-64CA-A12E-B2D8-A8AC6085E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id="{FC289A28-9569-4D79-31D0-1865C66E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id="{17E85A62-694F-D603-2F12-3168E9985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id="{91412F0A-E498-E1B4-B4E1-BEEFE0A60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id="{270DDE8D-B630-48D8-4AA2-49F154952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8E41E687-43C3-FD81-4464-ABB3FCE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id="{3C00ED6D-E7F3-D2C6-F4A2-577E1F64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id="{4AD82541-BFB6-F022-2325-8E7F24AC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id="{DDF1A9E2-DD49-4618-DB41-4B8A9F278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id="{FCDC8D03-2022-D776-3B87-DB2D4F34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id="{AFC04F0A-1A06-A044-06ED-DEBDA6A47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id="{2685C8D3-B75A-C156-9707-6736EA5D8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id="{B31C978E-2E84-A9B3-B190-16AD6F1D3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id="{42106BC6-395E-93CE-3F14-A319C1B15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id="{819282CF-5D7F-3D8B-F04E-A5B2285A1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id="{2C04348E-3B6A-23B1-5B01-A94321AA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id="{A5F37EFA-2DD0-3E84-DCD5-55CB5968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id="{0CFF684F-1CAD-74B5-98A5-3DF2101E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09B0008A-AF27-C5AD-BEC5-98B7BAADC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id="{7FB1997E-4F07-EA89-A0B0-A67DF321F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id="{269AF698-F999-50D5-E9EC-34B13BC9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id="{4ADE88A5-6760-47EB-06D3-9C9DD1BDC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id="{CA025ABD-6598-D645-3F39-D4DFDF88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id="{402485B0-C24F-CD79-055C-08B136A09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id="{4A1B1631-E148-BFF1-6148-FE63944C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id="{0E3DF2AB-05DF-427A-BE55-85F34D9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id="{70B16042-F791-3D7F-FCB3-BFAB6072F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id="{33E9B701-979A-3377-8266-B126FF5CB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id="{CC393173-F499-2648-A9A8-294446D6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id="{C5ACCD88-0EE5-6A50-5616-1B8602C4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id="{8ED22EFD-33A5-F82B-E5F1-B1C489F4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id="{ED91A15A-80E0-83E5-9183-AB12AB2EA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id="{0BA924A2-53EC-9FA7-66EB-7D72D719B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id="{6CFA558C-1D30-9C86-1D70-C31DB24CB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id="{37EA13EB-735A-ADB9-1012-59DEBFFE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id="{1137A786-7E78-5DDD-694E-559D00C1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id="{2D5DC407-8756-8C35-272F-271B761D2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id="{FAB8E4DA-D53C-239F-1A0C-B5B2ACDB7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id="{7F1F0791-563A-2F1F-06AD-B5FD00102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id="{F9CF0D96-286E-9128-81ED-EB542968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id="{266A23A8-A9F3-42C4-77AE-5296E4C52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id="{6175D4B3-4286-2114-04B6-C535E959B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id="{2671F2C3-A1CF-C92F-51BB-87663E581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id="{A61B61C2-FF9D-14E6-6161-53FC75273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id="{023806EB-552C-94E3-2965-31BC1F0B5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id="{F249E0C1-67F9-7E76-CE90-05D3A471F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id="{36FD9416-1D28-D83F-4723-9DBC3A70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id="{86F1BB40-BC56-12D9-8975-27202536A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id="{21EAF8E6-69E4-8E39-B85B-6590778B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id="{2F9554D7-D65A-230B-6B1D-7C83B0613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id="{4E038F6E-FDAD-CECD-6E17-B5E384A6D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id="{BFD7E722-DD95-E5C9-9217-4D1E7D68A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id="{58E9C0D6-7B85-6F24-67A9-40DFE88F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id="{B41C9561-F8C2-50B8-4D4C-92E0FDCD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66" name="Freeform 881">
            <a:extLst>
              <a:ext uri="{FF2B5EF4-FFF2-40B4-BE49-F238E27FC236}">
                <a16:creationId xmlns:a16="http://schemas.microsoft.com/office/drawing/2014/main" id="{075C12CE-4D0F-6D5F-998B-910F623A00AD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7" name="Freeform 352">
            <a:extLst>
              <a:ext uri="{FF2B5EF4-FFF2-40B4-BE49-F238E27FC236}">
                <a16:creationId xmlns:a16="http://schemas.microsoft.com/office/drawing/2014/main" id="{7FDB592B-FFD7-C968-8799-C1D2B9FCC36E}"/>
              </a:ext>
            </a:extLst>
          </p:cNvPr>
          <p:cNvSpPr>
            <a:spLocks/>
          </p:cNvSpPr>
          <p:nvPr userDrawn="1"/>
        </p:nvSpPr>
        <p:spPr bwMode="auto">
          <a:xfrm>
            <a:off x="-1093603" y="301159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7" r:id="rId4"/>
    <p:sldLayoutId id="2147483666" r:id="rId5"/>
    <p:sldLayoutId id="2147483659" r:id="rId6"/>
    <p:sldLayoutId id="2147483660" r:id="rId7"/>
    <p:sldLayoutId id="214748366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tx1"/>
          </a:solidFill>
          <a:latin typeface="Poppins ExtraBold" panose="00000900000000000000" pitchFamily="2" charset="0"/>
          <a:ea typeface="Poppins ExtraBold" panose="00000900000000000000" pitchFamily="2" charset="0"/>
          <a:cs typeface="Poppins ExtraBold" panose="000009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10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WELCOME 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</a:t>
            </a:r>
            <a:r>
              <a:rPr lang="en-US" dirty="0"/>
              <a:t>-MENTOR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EMPOWERING LEARNERS, INSPIRING SUCCESS</a:t>
            </a:r>
          </a:p>
        </p:txBody>
      </p:sp>
      <p:grpSp>
        <p:nvGrpSpPr>
          <p:cNvPr id="836" name="Group 835">
            <a:extLst>
              <a:ext uri="{FF2B5EF4-FFF2-40B4-BE49-F238E27FC236}">
                <a16:creationId xmlns:a16="http://schemas.microsoft.com/office/drawing/2014/main" id="{31AC16FC-AEF4-7332-4245-2AD669A3C5D4}"/>
              </a:ext>
            </a:extLst>
          </p:cNvPr>
          <p:cNvGrpSpPr/>
          <p:nvPr/>
        </p:nvGrpSpPr>
        <p:grpSpPr>
          <a:xfrm>
            <a:off x="7299731" y="-188874"/>
            <a:ext cx="2300556" cy="2575530"/>
            <a:chOff x="3238240" y="323850"/>
            <a:chExt cx="1739901" cy="1947863"/>
          </a:xfrm>
        </p:grpSpPr>
        <p:sp>
          <p:nvSpPr>
            <p:cNvPr id="837" name="Freeform 352">
              <a:extLst>
                <a:ext uri="{FF2B5EF4-FFF2-40B4-BE49-F238E27FC236}">
                  <a16:creationId xmlns:a16="http://schemas.microsoft.com/office/drawing/2014/main" id="{4031C319-4D43-65E7-D8A3-763518BDF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353">
              <a:extLst>
                <a:ext uri="{FF2B5EF4-FFF2-40B4-BE49-F238E27FC236}">
                  <a16:creationId xmlns:a16="http://schemas.microsoft.com/office/drawing/2014/main" id="{7B18F7C8-35B0-1E49-78B2-44873FFA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354">
              <a:extLst>
                <a:ext uri="{FF2B5EF4-FFF2-40B4-BE49-F238E27FC236}">
                  <a16:creationId xmlns:a16="http://schemas.microsoft.com/office/drawing/2014/main" id="{F229DF5C-6D03-645C-D7B5-C5BC18DCC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Freeform 355">
              <a:extLst>
                <a:ext uri="{FF2B5EF4-FFF2-40B4-BE49-F238E27FC236}">
                  <a16:creationId xmlns:a16="http://schemas.microsoft.com/office/drawing/2014/main" id="{236F2C65-6F09-5015-1950-297B8231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Freeform 356">
              <a:extLst>
                <a:ext uri="{FF2B5EF4-FFF2-40B4-BE49-F238E27FC236}">
                  <a16:creationId xmlns:a16="http://schemas.microsoft.com/office/drawing/2014/main" id="{D5E04068-30CE-603B-B5E1-EAC88BC61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A988A65-2E46-B550-F28A-B96596A88AEE}"/>
              </a:ext>
            </a:extLst>
          </p:cNvPr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1105" name="Freeform 880">
              <a:extLst>
                <a:ext uri="{FF2B5EF4-FFF2-40B4-BE49-F238E27FC236}">
                  <a16:creationId xmlns:a16="http://schemas.microsoft.com/office/drawing/2014/main" id="{F4954309-A5D7-314F-52B2-034B54A79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882">
              <a:extLst>
                <a:ext uri="{FF2B5EF4-FFF2-40B4-BE49-F238E27FC236}">
                  <a16:creationId xmlns:a16="http://schemas.microsoft.com/office/drawing/2014/main" id="{7DB28536-63A3-E3E8-4642-1BA5E80AD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883">
              <a:extLst>
                <a:ext uri="{FF2B5EF4-FFF2-40B4-BE49-F238E27FC236}">
                  <a16:creationId xmlns:a16="http://schemas.microsoft.com/office/drawing/2014/main" id="{CFD8116B-5277-543A-8C47-14BFB030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884">
              <a:extLst>
                <a:ext uri="{FF2B5EF4-FFF2-40B4-BE49-F238E27FC236}">
                  <a16:creationId xmlns:a16="http://schemas.microsoft.com/office/drawing/2014/main" id="{0D1E18A9-F22F-A830-C7D2-11C32912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885">
              <a:extLst>
                <a:ext uri="{FF2B5EF4-FFF2-40B4-BE49-F238E27FC236}">
                  <a16:creationId xmlns:a16="http://schemas.microsoft.com/office/drawing/2014/main" id="{BA1B5432-1E1D-A92E-1F8F-50505064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886">
              <a:extLst>
                <a:ext uri="{FF2B5EF4-FFF2-40B4-BE49-F238E27FC236}">
                  <a16:creationId xmlns:a16="http://schemas.microsoft.com/office/drawing/2014/main" id="{DD44F8FC-B3DB-C153-2C7E-271A1570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1111" name="Freeform 352">
            <a:extLst>
              <a:ext uri="{FF2B5EF4-FFF2-40B4-BE49-F238E27FC236}">
                <a16:creationId xmlns:a16="http://schemas.microsoft.com/office/drawing/2014/main" id="{6A9237F8-3C83-B10A-D1CB-548385BDCF4B}"/>
              </a:ext>
            </a:extLst>
          </p:cNvPr>
          <p:cNvSpPr>
            <a:spLocks/>
          </p:cNvSpPr>
          <p:nvPr/>
        </p:nvSpPr>
        <p:spPr bwMode="auto">
          <a:xfrm>
            <a:off x="7505439" y="-2014745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B8A1CF-34B3-4EBF-A317-6D7007C2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206" y="2285681"/>
            <a:ext cx="323116" cy="396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19E46F-3C6A-4338-A400-FF8F71A50FC5}"/>
              </a:ext>
            </a:extLst>
          </p:cNvPr>
          <p:cNvSpPr txBox="1"/>
          <p:nvPr/>
        </p:nvSpPr>
        <p:spPr>
          <a:xfrm>
            <a:off x="3344373" y="4320386"/>
            <a:ext cx="1745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Md. </a:t>
            </a:r>
            <a:r>
              <a:rPr lang="en-US" dirty="0" err="1">
                <a:latin typeface="Bahnschrift" panose="020B0502040204020203" pitchFamily="34" charset="0"/>
              </a:rPr>
              <a:t>Touhidul</a:t>
            </a:r>
            <a:r>
              <a:rPr lang="en-US" dirty="0">
                <a:latin typeface="Bahnschrift" panose="020B0502040204020203" pitchFamily="34" charset="0"/>
              </a:rPr>
              <a:t> Islam</a:t>
            </a:r>
          </a:p>
          <a:p>
            <a:r>
              <a:rPr lang="en-US" dirty="0">
                <a:latin typeface="Bahnschrift" panose="020B0502040204020203" pitchFamily="34" charset="0"/>
              </a:rPr>
              <a:t>ID: 222311092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6477F3-9F3D-4392-9F56-FB860F78D9A2}"/>
              </a:ext>
            </a:extLst>
          </p:cNvPr>
          <p:cNvSpPr txBox="1"/>
          <p:nvPr/>
        </p:nvSpPr>
        <p:spPr>
          <a:xfrm>
            <a:off x="5089876" y="4320386"/>
            <a:ext cx="1745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ahnschrift" panose="020B0502040204020203" pitchFamily="34" charset="0"/>
              </a:rPr>
              <a:t>Backtiar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Abir</a:t>
            </a:r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ID: 222311101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250191" y="-187141"/>
            <a:ext cx="6522547" cy="648552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20530"/>
            <a:ext cx="9377756" cy="47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5766" y="0"/>
            <a:ext cx="8145091" cy="648552"/>
          </a:xfrm>
        </p:spPr>
        <p:txBody>
          <a:bodyPr/>
          <a:lstStyle/>
          <a:p>
            <a:r>
              <a:rPr lang="en-US" sz="3600" dirty="0"/>
              <a:t>Admission Form &amp; Login Form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953" y="1373280"/>
            <a:ext cx="3902710" cy="35382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06709" y="1373281"/>
            <a:ext cx="4506661" cy="35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34524" y="0"/>
            <a:ext cx="6158162" cy="648552"/>
          </a:xfrm>
        </p:spPr>
        <p:txBody>
          <a:bodyPr/>
          <a:lstStyle/>
          <a:p>
            <a:r>
              <a:rPr lang="en-US" sz="2800" dirty="0"/>
              <a:t>Add Student and Add Teacher With There Results 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74892" y="933558"/>
            <a:ext cx="2133314" cy="184401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908205"/>
            <a:ext cx="4166364" cy="218716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2908204"/>
            <a:ext cx="4723253" cy="218716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4986612" y="923289"/>
            <a:ext cx="2720474" cy="18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Dashboard 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5854" y="1191837"/>
            <a:ext cx="4157388" cy="1867622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6389" y="3192666"/>
            <a:ext cx="2151466" cy="18399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279117" y="3475548"/>
            <a:ext cx="4097959" cy="155708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530747" y="1191837"/>
            <a:ext cx="4385172" cy="21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4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Dashboard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1719" y="1078399"/>
            <a:ext cx="4604660" cy="187105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030207" y="3037840"/>
            <a:ext cx="5137150" cy="210566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11719" y="3037841"/>
            <a:ext cx="2842895" cy="209708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4910017" y="1078399"/>
            <a:ext cx="3257340" cy="18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3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Slide Images - Free Download on Freepik">
            <a:extLst>
              <a:ext uri="{FF2B5EF4-FFF2-40B4-BE49-F238E27FC236}">
                <a16:creationId xmlns:a16="http://schemas.microsoft.com/office/drawing/2014/main" id="{385475C7-7D76-4428-BBDE-4A8C0C87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92427" cy="550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0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500"/>
            </a:pPr>
            <a:r>
              <a:rPr lang="en-US" dirty="0"/>
              <a:t>LANGUAGES &amp; TOOLS:</a:t>
            </a:r>
          </a:p>
        </p:txBody>
      </p:sp>
      <p:sp>
        <p:nvSpPr>
          <p:cNvPr id="206" name="Google Shape;206;p9"/>
          <p:cNvSpPr txBox="1"/>
          <p:nvPr/>
        </p:nvSpPr>
        <p:spPr>
          <a:xfrm flipH="1">
            <a:off x="1117966" y="1596155"/>
            <a:ext cx="214377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endParaRPr lang="en-US" sz="24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07" name="Google Shape;207;p9"/>
          <p:cNvSpPr txBox="1"/>
          <p:nvPr/>
        </p:nvSpPr>
        <p:spPr>
          <a:xfrm flipH="1">
            <a:off x="1117966" y="3396023"/>
            <a:ext cx="214377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endParaRPr lang="en-US" sz="24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08" name="Google Shape;208;p9"/>
          <p:cNvSpPr txBox="1"/>
          <p:nvPr/>
        </p:nvSpPr>
        <p:spPr>
          <a:xfrm flipH="1">
            <a:off x="1117978" y="2496089"/>
            <a:ext cx="214377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endParaRPr lang="en-US" sz="24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09" name="Google Shape;209;p9"/>
          <p:cNvSpPr txBox="1"/>
          <p:nvPr/>
        </p:nvSpPr>
        <p:spPr>
          <a:xfrm flipH="1">
            <a:off x="1117977" y="1883610"/>
            <a:ext cx="2143755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10" name="Google Shape;210;p9"/>
          <p:cNvSpPr txBox="1"/>
          <p:nvPr/>
        </p:nvSpPr>
        <p:spPr>
          <a:xfrm flipH="1">
            <a:off x="1117977" y="3683478"/>
            <a:ext cx="2143755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11" name="Google Shape;211;p9"/>
          <p:cNvSpPr txBox="1"/>
          <p:nvPr/>
        </p:nvSpPr>
        <p:spPr>
          <a:xfrm flipH="1">
            <a:off x="1117991" y="2783544"/>
            <a:ext cx="2143755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endParaRPr sz="12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5" name="Google Shape;451;p9">
            <a:extLst>
              <a:ext uri="{FF2B5EF4-FFF2-40B4-BE49-F238E27FC236}">
                <a16:creationId xmlns:a16="http://schemas.microsoft.com/office/drawing/2014/main" id="{FFFF8290-114D-9E56-2FEA-D6E3DDB88C62}"/>
              </a:ext>
            </a:extLst>
          </p:cNvPr>
          <p:cNvSpPr/>
          <p:nvPr/>
        </p:nvSpPr>
        <p:spPr>
          <a:xfrm>
            <a:off x="5585688" y="2317947"/>
            <a:ext cx="321069" cy="324439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451;p9">
            <a:extLst>
              <a:ext uri="{FF2B5EF4-FFF2-40B4-BE49-F238E27FC236}">
                <a16:creationId xmlns:a16="http://schemas.microsoft.com/office/drawing/2014/main" id="{D571BDD2-A665-06A5-C736-F9F27B877C0F}"/>
              </a:ext>
            </a:extLst>
          </p:cNvPr>
          <p:cNvSpPr/>
          <p:nvPr/>
        </p:nvSpPr>
        <p:spPr>
          <a:xfrm>
            <a:off x="4162955" y="2309133"/>
            <a:ext cx="321069" cy="324439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451;p9">
            <a:extLst>
              <a:ext uri="{FF2B5EF4-FFF2-40B4-BE49-F238E27FC236}">
                <a16:creationId xmlns:a16="http://schemas.microsoft.com/office/drawing/2014/main" id="{3AE29E84-15D5-0FC5-308F-B9534F51B590}"/>
              </a:ext>
            </a:extLst>
          </p:cNvPr>
          <p:cNvSpPr/>
          <p:nvPr/>
        </p:nvSpPr>
        <p:spPr>
          <a:xfrm>
            <a:off x="7791528" y="3633571"/>
            <a:ext cx="321069" cy="324439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8197-B56D-4D33-B4F5-E67C0B4C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4" y="1310315"/>
            <a:ext cx="8208002" cy="261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2C8A3517-EA08-1066-9782-CD03E7DA7569}"/>
              </a:ext>
            </a:extLst>
          </p:cNvPr>
          <p:cNvSpPr/>
          <p:nvPr/>
        </p:nvSpPr>
        <p:spPr>
          <a:xfrm>
            <a:off x="4821724" y="2123710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A74CD01A-AABE-6F21-06BD-D9D9AD91D0D6}"/>
              </a:ext>
            </a:extLst>
          </p:cNvPr>
          <p:cNvSpPr/>
          <p:nvPr/>
        </p:nvSpPr>
        <p:spPr>
          <a:xfrm>
            <a:off x="684366" y="2121661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267B0B55-B8B7-B760-11D9-BB04AFF28C17}"/>
              </a:ext>
            </a:extLst>
          </p:cNvPr>
          <p:cNvSpPr/>
          <p:nvPr/>
        </p:nvSpPr>
        <p:spPr>
          <a:xfrm>
            <a:off x="4808553" y="1094901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C5451D7-E40B-3363-08D6-B813AEF75030}"/>
              </a:ext>
            </a:extLst>
          </p:cNvPr>
          <p:cNvSpPr/>
          <p:nvPr/>
        </p:nvSpPr>
        <p:spPr>
          <a:xfrm>
            <a:off x="684366" y="1094529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2"/>
          </p:nvPr>
        </p:nvSpPr>
        <p:spPr>
          <a:xfrm>
            <a:off x="1459540" y="1069070"/>
            <a:ext cx="2083549" cy="392482"/>
          </a:xfrm>
        </p:spPr>
        <p:txBody>
          <a:bodyPr/>
          <a:lstStyle/>
          <a:p>
            <a:pPr lvl="0"/>
            <a:r>
              <a:rPr lang="en-US" dirty="0"/>
              <a:t>Motivation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>
          <a:xfrm>
            <a:off x="598651" y="1093912"/>
            <a:ext cx="775175" cy="392482"/>
          </a:xfrm>
        </p:spPr>
        <p:txBody>
          <a:bodyPr/>
          <a:lstStyle/>
          <a:p>
            <a:pPr lvl="0"/>
            <a:r>
              <a:rPr lang="en-US" dirty="0"/>
              <a:t>01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4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5"/>
          </p:nvPr>
        </p:nvSpPr>
        <p:spPr>
          <a:xfrm>
            <a:off x="5644912" y="997224"/>
            <a:ext cx="2712780" cy="834899"/>
          </a:xfrm>
        </p:spPr>
        <p:txBody>
          <a:bodyPr/>
          <a:lstStyle/>
          <a:p>
            <a:pPr lvl="0"/>
            <a:r>
              <a:rPr lang="en-US" dirty="0"/>
              <a:t>Background Analysis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6"/>
          </p:nvPr>
        </p:nvSpPr>
        <p:spPr>
          <a:xfrm>
            <a:off x="4674825" y="1089507"/>
            <a:ext cx="775173" cy="392482"/>
          </a:xfrm>
        </p:spPr>
        <p:txBody>
          <a:bodyPr/>
          <a:lstStyle/>
          <a:p>
            <a:pPr lvl="0"/>
            <a:r>
              <a:rPr lang="en-US" dirty="0"/>
              <a:t>02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7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8"/>
          </p:nvPr>
        </p:nvSpPr>
        <p:spPr>
          <a:xfrm>
            <a:off x="5644912" y="1910025"/>
            <a:ext cx="3225250" cy="1113965"/>
          </a:xfrm>
        </p:spPr>
        <p:txBody>
          <a:bodyPr/>
          <a:lstStyle/>
          <a:p>
            <a:pPr lvl="0"/>
            <a:r>
              <a:rPr lang="en-GB" dirty="0"/>
              <a:t>System Overview: Tools and Diagram</a:t>
            </a:r>
            <a:endParaRPr lang="en-US" dirty="0"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9"/>
          </p:nvPr>
        </p:nvSpPr>
        <p:spPr>
          <a:xfrm>
            <a:off x="4754859" y="2120576"/>
            <a:ext cx="775174" cy="392482"/>
          </a:xfrm>
        </p:spPr>
        <p:txBody>
          <a:bodyPr/>
          <a:lstStyle/>
          <a:p>
            <a:pPr lvl="0"/>
            <a:r>
              <a:rPr lang="en-US" dirty="0"/>
              <a:t>04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3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4"/>
          </p:nvPr>
        </p:nvSpPr>
        <p:spPr>
          <a:xfrm>
            <a:off x="1516999" y="2113249"/>
            <a:ext cx="2083550" cy="392482"/>
          </a:xfrm>
        </p:spPr>
        <p:txBody>
          <a:bodyPr/>
          <a:lstStyle/>
          <a:p>
            <a:pPr lvl="0"/>
            <a:r>
              <a:rPr lang="en-US" dirty="0"/>
              <a:t>Objective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5"/>
          </p:nvPr>
        </p:nvSpPr>
        <p:spPr>
          <a:xfrm>
            <a:off x="598651" y="2110779"/>
            <a:ext cx="775174" cy="392482"/>
          </a:xfrm>
        </p:spPr>
        <p:txBody>
          <a:bodyPr/>
          <a:lstStyle/>
          <a:p>
            <a:pPr lvl="0"/>
            <a:r>
              <a:rPr lang="en-US" dirty="0"/>
              <a:t>03</a:t>
            </a:r>
          </a:p>
        </p:txBody>
      </p:sp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271772" y="260531"/>
            <a:ext cx="7696200" cy="639388"/>
          </a:xfrm>
        </p:spPr>
        <p:txBody>
          <a:bodyPr/>
          <a:lstStyle/>
          <a:p>
            <a:pPr lvl="0"/>
            <a:r>
              <a:rPr lang="en-US" dirty="0"/>
              <a:t>Table of contents</a:t>
            </a:r>
          </a:p>
        </p:txBody>
      </p: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60B7A047-1D83-41B0-992B-35BA243D0383}"/>
              </a:ext>
            </a:extLst>
          </p:cNvPr>
          <p:cNvSpPr/>
          <p:nvPr/>
        </p:nvSpPr>
        <p:spPr>
          <a:xfrm>
            <a:off x="732380" y="3175105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: Single Corner Rounded 19">
            <a:extLst>
              <a:ext uri="{FF2B5EF4-FFF2-40B4-BE49-F238E27FC236}">
                <a16:creationId xmlns:a16="http://schemas.microsoft.com/office/drawing/2014/main" id="{3551AD47-8D7C-49F8-B2F6-D89847C5481A}"/>
              </a:ext>
            </a:extLst>
          </p:cNvPr>
          <p:cNvSpPr/>
          <p:nvPr/>
        </p:nvSpPr>
        <p:spPr>
          <a:xfrm>
            <a:off x="4808552" y="3163759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Google Shape;103;p3">
            <a:extLst>
              <a:ext uri="{FF2B5EF4-FFF2-40B4-BE49-F238E27FC236}">
                <a16:creationId xmlns:a16="http://schemas.microsoft.com/office/drawing/2014/main" id="{75A47927-E7B6-4FB1-9D3F-E039BF334BD1}"/>
              </a:ext>
            </a:extLst>
          </p:cNvPr>
          <p:cNvSpPr txBox="1">
            <a:spLocks/>
          </p:cNvSpPr>
          <p:nvPr/>
        </p:nvSpPr>
        <p:spPr>
          <a:xfrm>
            <a:off x="682550" y="3169586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05</a:t>
            </a:r>
          </a:p>
        </p:txBody>
      </p:sp>
      <p:sp>
        <p:nvSpPr>
          <p:cNvPr id="22" name="Google Shape;103;p3">
            <a:extLst>
              <a:ext uri="{FF2B5EF4-FFF2-40B4-BE49-F238E27FC236}">
                <a16:creationId xmlns:a16="http://schemas.microsoft.com/office/drawing/2014/main" id="{AE5A4A36-0CA8-4367-8F03-3F8E39DD0C29}"/>
              </a:ext>
            </a:extLst>
          </p:cNvPr>
          <p:cNvSpPr txBox="1">
            <a:spLocks/>
          </p:cNvSpPr>
          <p:nvPr/>
        </p:nvSpPr>
        <p:spPr>
          <a:xfrm>
            <a:off x="4674824" y="3123699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06</a:t>
            </a:r>
          </a:p>
        </p:txBody>
      </p:sp>
      <p:sp>
        <p:nvSpPr>
          <p:cNvPr id="23" name="Google Shape;102;p3">
            <a:extLst>
              <a:ext uri="{FF2B5EF4-FFF2-40B4-BE49-F238E27FC236}">
                <a16:creationId xmlns:a16="http://schemas.microsoft.com/office/drawing/2014/main" id="{9C658964-80AE-40EA-BA8D-F304014F1116}"/>
              </a:ext>
            </a:extLst>
          </p:cNvPr>
          <p:cNvSpPr txBox="1">
            <a:spLocks/>
          </p:cNvSpPr>
          <p:nvPr/>
        </p:nvSpPr>
        <p:spPr>
          <a:xfrm>
            <a:off x="1544572" y="3169586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Time Frame</a:t>
            </a:r>
          </a:p>
        </p:txBody>
      </p:sp>
      <p:sp>
        <p:nvSpPr>
          <p:cNvPr id="24" name="Google Shape;102;p3">
            <a:extLst>
              <a:ext uri="{FF2B5EF4-FFF2-40B4-BE49-F238E27FC236}">
                <a16:creationId xmlns:a16="http://schemas.microsoft.com/office/drawing/2014/main" id="{A97FEC43-95B5-4DAE-9933-1197934FA9FF}"/>
              </a:ext>
            </a:extLst>
          </p:cNvPr>
          <p:cNvSpPr txBox="1">
            <a:spLocks/>
          </p:cNvSpPr>
          <p:nvPr/>
        </p:nvSpPr>
        <p:spPr>
          <a:xfrm>
            <a:off x="5644912" y="3124823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659390" y="574368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972940" y="1375165"/>
            <a:ext cx="6883130" cy="798754"/>
          </a:xfrm>
        </p:spPr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endParaRPr lang="en-US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43766" y="642251"/>
            <a:ext cx="1117869" cy="648552"/>
          </a:xfrm>
        </p:spPr>
        <p:txBody>
          <a:bodyPr/>
          <a:lstStyle/>
          <a:p>
            <a:pPr lvl="0"/>
            <a:r>
              <a:rPr lang="en-US" dirty="0"/>
              <a:t>01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94CE9D-32B8-45AD-85CB-1FC72688F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7482853"/>
              </p:ext>
            </p:extLst>
          </p:nvPr>
        </p:nvGraphicFramePr>
        <p:xfrm>
          <a:off x="589179" y="1518385"/>
          <a:ext cx="7965642" cy="85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D5C18BF-9248-4A53-9887-181EA6C72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659686"/>
              </p:ext>
            </p:extLst>
          </p:nvPr>
        </p:nvGraphicFramePr>
        <p:xfrm>
          <a:off x="917075" y="2420639"/>
          <a:ext cx="7965642" cy="85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42B546B-6B7D-4AAA-A35F-488BBA0EA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346878"/>
              </p:ext>
            </p:extLst>
          </p:nvPr>
        </p:nvGraphicFramePr>
        <p:xfrm>
          <a:off x="589179" y="3322893"/>
          <a:ext cx="7965642" cy="85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659390" y="574368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861635" y="722595"/>
            <a:ext cx="6132563" cy="610389"/>
          </a:xfrm>
        </p:spPr>
        <p:txBody>
          <a:bodyPr/>
          <a:lstStyle/>
          <a:p>
            <a:r>
              <a:rPr lang="en-US" sz="4000" dirty="0"/>
              <a:t>Background Analysis</a:t>
            </a:r>
            <a:endParaRPr lang="en-US" sz="5400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43766" y="642251"/>
            <a:ext cx="1117869" cy="648552"/>
          </a:xfrm>
        </p:spPr>
        <p:txBody>
          <a:bodyPr/>
          <a:lstStyle/>
          <a:p>
            <a:pPr lvl="0"/>
            <a:r>
              <a:rPr lang="en-US" dirty="0"/>
              <a:t>02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4132F-D571-43E2-85D8-A79C72720753}"/>
              </a:ext>
            </a:extLst>
          </p:cNvPr>
          <p:cNvGrpSpPr/>
          <p:nvPr/>
        </p:nvGrpSpPr>
        <p:grpSpPr>
          <a:xfrm>
            <a:off x="627444" y="2245439"/>
            <a:ext cx="2245772" cy="1122886"/>
            <a:chOff x="959" y="344340"/>
            <a:chExt cx="2245772" cy="11228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74803B8-4D11-4CA4-8C6B-3F826AFB8555}"/>
                </a:ext>
              </a:extLst>
            </p:cNvPr>
            <p:cNvSpPr/>
            <p:nvPr/>
          </p:nvSpPr>
          <p:spPr>
            <a:xfrm>
              <a:off x="959" y="344340"/>
              <a:ext cx="2245772" cy="112288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902A1C5E-D722-4295-8264-BD276B840B8B}"/>
                </a:ext>
              </a:extLst>
            </p:cNvPr>
            <p:cNvSpPr txBox="1"/>
            <p:nvPr/>
          </p:nvSpPr>
          <p:spPr>
            <a:xfrm>
              <a:off x="33847" y="377228"/>
              <a:ext cx="2179996" cy="10571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19050" rIns="28575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baseline="0" dirty="0">
                  <a:solidFill>
                    <a:srgbClr val="1C343C"/>
                  </a:solidFill>
                </a:rPr>
                <a:t>Existing attendance management systems often lack features for interactive learning</a:t>
              </a:r>
              <a:r>
                <a:rPr lang="en-US" sz="1500" b="0" i="0" kern="1200" baseline="0" dirty="0"/>
                <a:t>. </a:t>
              </a:r>
              <a:endParaRPr lang="en-US" sz="15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E5224E-3338-45AD-85A6-7C9CB1CE0D15}"/>
              </a:ext>
            </a:extLst>
          </p:cNvPr>
          <p:cNvGrpSpPr/>
          <p:nvPr/>
        </p:nvGrpSpPr>
        <p:grpSpPr>
          <a:xfrm>
            <a:off x="3475124" y="2245439"/>
            <a:ext cx="2245772" cy="1122886"/>
            <a:chOff x="2808175" y="344340"/>
            <a:chExt cx="2245772" cy="112288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E44AC50-F29F-4567-937F-35A717F4CB69}"/>
                </a:ext>
              </a:extLst>
            </p:cNvPr>
            <p:cNvSpPr/>
            <p:nvPr/>
          </p:nvSpPr>
          <p:spPr>
            <a:xfrm>
              <a:off x="2808175" y="344340"/>
              <a:ext cx="2245772" cy="112288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24824FA1-96D7-410C-9C4A-25DB99DE9F0C}"/>
                </a:ext>
              </a:extLst>
            </p:cNvPr>
            <p:cNvSpPr txBox="1"/>
            <p:nvPr/>
          </p:nvSpPr>
          <p:spPr>
            <a:xfrm>
              <a:off x="2841063" y="377228"/>
              <a:ext cx="2179996" cy="10571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19050" rIns="28575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baseline="0" dirty="0">
                  <a:solidFill>
                    <a:srgbClr val="1C343C"/>
                  </a:solidFill>
                </a:rPr>
                <a:t>Learning Management Systems (LMS) focus on content delivery but may not have robust attendance tracking. </a:t>
              </a:r>
              <a:endParaRPr lang="en-US" sz="1500" kern="1200" dirty="0">
                <a:solidFill>
                  <a:srgbClr val="1C343C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C66F56-C85A-47A2-B823-99ADC76767A7}"/>
              </a:ext>
            </a:extLst>
          </p:cNvPr>
          <p:cNvGrpSpPr/>
          <p:nvPr/>
        </p:nvGrpSpPr>
        <p:grpSpPr>
          <a:xfrm>
            <a:off x="6322805" y="2245439"/>
            <a:ext cx="2245772" cy="1122886"/>
            <a:chOff x="5615390" y="344340"/>
            <a:chExt cx="2245772" cy="112288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A6DE6CF-AF88-475A-9B30-8DD51C451A8D}"/>
                </a:ext>
              </a:extLst>
            </p:cNvPr>
            <p:cNvSpPr/>
            <p:nvPr/>
          </p:nvSpPr>
          <p:spPr>
            <a:xfrm>
              <a:off x="5615390" y="344340"/>
              <a:ext cx="2245772" cy="112288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22A81A59-0817-41F4-8A85-0BE5913D4520}"/>
                </a:ext>
              </a:extLst>
            </p:cNvPr>
            <p:cNvSpPr txBox="1"/>
            <p:nvPr/>
          </p:nvSpPr>
          <p:spPr>
            <a:xfrm>
              <a:off x="5648278" y="377228"/>
              <a:ext cx="2179996" cy="10571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19050" rIns="28575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baseline="0" dirty="0">
                  <a:solidFill>
                    <a:srgbClr val="1C343C"/>
                  </a:solidFill>
                </a:rPr>
                <a:t>A solution that integrates both functionalities is needed to address the evolving needs of educators and students. </a:t>
              </a:r>
              <a:endParaRPr lang="en-US" sz="1500" kern="1200" dirty="0">
                <a:solidFill>
                  <a:srgbClr val="1C343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2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659390" y="574368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861635" y="1358686"/>
            <a:ext cx="6883130" cy="7987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43766" y="642251"/>
            <a:ext cx="1117869" cy="648552"/>
          </a:xfrm>
        </p:spPr>
        <p:txBody>
          <a:bodyPr/>
          <a:lstStyle/>
          <a:p>
            <a:pPr lvl="0"/>
            <a:r>
              <a:rPr lang="en-US" dirty="0"/>
              <a:t>03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EEF6D6-940D-4C8E-BAEF-A9D8E4852E7F}"/>
              </a:ext>
            </a:extLst>
          </p:cNvPr>
          <p:cNvGrpSpPr/>
          <p:nvPr/>
        </p:nvGrpSpPr>
        <p:grpSpPr>
          <a:xfrm>
            <a:off x="966334" y="1847289"/>
            <a:ext cx="3083469" cy="2428636"/>
            <a:chOff x="212191" y="0"/>
            <a:chExt cx="3083469" cy="242863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20A87C7-1329-4C3B-84B5-13C209F8DFA9}"/>
                </a:ext>
              </a:extLst>
            </p:cNvPr>
            <p:cNvSpPr/>
            <p:nvPr/>
          </p:nvSpPr>
          <p:spPr>
            <a:xfrm>
              <a:off x="212191" y="0"/>
              <a:ext cx="3083469" cy="2428636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A1B99C5A-32AA-4437-9095-C2C785DC057E}"/>
                </a:ext>
              </a:extLst>
            </p:cNvPr>
            <p:cNvSpPr txBox="1"/>
            <p:nvPr/>
          </p:nvSpPr>
          <p:spPr>
            <a:xfrm>
              <a:off x="663755" y="355666"/>
              <a:ext cx="2180341" cy="17173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1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b="1" i="0" kern="1200" dirty="0"/>
                <a:t>We plan to achieve this by the end of your project.</a:t>
              </a:r>
              <a:r>
                <a:rPr lang="en-US" sz="1300" b="0" i="0" kern="1200" dirty="0"/>
                <a:t/>
              </a:r>
              <a:br>
                <a:rPr lang="en-US" sz="1300" b="0" i="0" kern="1200" dirty="0"/>
              </a:b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b="0" i="0" kern="1200" dirty="0"/>
                <a:t> Implement an efficient attendance tracking system. 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b="0" i="0" kern="1200" dirty="0"/>
                <a:t> Facilitate interactive communication between teachers and students. 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b="0" i="0" kern="1200" dirty="0"/>
                <a:t> Provide a platform for sharing learning resources and assignments. 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000" b="0" i="0" kern="1200" dirty="0"/>
                <a:t> Develop a user-friendly website for teachers and students. </a:t>
              </a:r>
              <a:endParaRPr lang="en-US" sz="1000" kern="1200" dirty="0"/>
            </a:p>
          </p:txBody>
        </p:sp>
      </p:grpSp>
      <p:pic>
        <p:nvPicPr>
          <p:cNvPr id="14" name="Marcador de posición de imagen 6">
            <a:extLst>
              <a:ext uri="{FF2B5EF4-FFF2-40B4-BE49-F238E27FC236}">
                <a16:creationId xmlns:a16="http://schemas.microsoft.com/office/drawing/2014/main" id="{28E882CA-670C-4CB8-981B-9E90C1AD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05111" y="1962714"/>
            <a:ext cx="3295650" cy="2197786"/>
          </a:xfrm>
          <a:prstGeom prst="roundRect">
            <a:avLst>
              <a:gd name="adj" fmla="val 7665"/>
            </a:avLst>
          </a:prstGeom>
        </p:spPr>
      </p:pic>
    </p:spTree>
    <p:extLst>
      <p:ext uri="{BB962C8B-B14F-4D97-AF65-F5344CB8AC3E}">
        <p14:creationId xmlns:p14="http://schemas.microsoft.com/office/powerpoint/2010/main" val="1816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659390" y="574368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750330" y="708868"/>
            <a:ext cx="6883130" cy="798754"/>
          </a:xfrm>
        </p:spPr>
        <p:txBody>
          <a:bodyPr/>
          <a:lstStyle/>
          <a:p>
            <a:r>
              <a:rPr lang="en-GB" sz="3100" dirty="0"/>
              <a:t>System Overview: Tools and Diagram</a:t>
            </a:r>
            <a:endParaRPr lang="en-US" sz="3100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43766" y="642251"/>
            <a:ext cx="1117869" cy="648552"/>
          </a:xfrm>
        </p:spPr>
        <p:txBody>
          <a:bodyPr/>
          <a:lstStyle/>
          <a:p>
            <a:pPr lvl="0"/>
            <a:r>
              <a:rPr lang="en-US" dirty="0"/>
              <a:t>04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0C3F4FA-0CBC-4299-9B47-0FA97C52D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040718"/>
              </p:ext>
            </p:extLst>
          </p:nvPr>
        </p:nvGraphicFramePr>
        <p:xfrm>
          <a:off x="659390" y="1574239"/>
          <a:ext cx="3204466" cy="2839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C:\Users\touhi\Downloads\Telegram Desktop\photo_2024-05-27_05-01-22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241" y="1290804"/>
            <a:ext cx="4915760" cy="3852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60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659390" y="574368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805636" y="586750"/>
            <a:ext cx="6883130" cy="7987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Time Frame</a:t>
            </a:r>
            <a:endParaRPr lang="en-US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674471" y="543299"/>
            <a:ext cx="1117869" cy="648552"/>
          </a:xfrm>
        </p:spPr>
        <p:txBody>
          <a:bodyPr/>
          <a:lstStyle/>
          <a:p>
            <a:pPr lvl="0"/>
            <a:r>
              <a:rPr lang="en-US" dirty="0"/>
              <a:t>05</a:t>
            </a: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A1B99C5A-32AA-4437-9095-C2C785DC057E}"/>
              </a:ext>
            </a:extLst>
          </p:cNvPr>
          <p:cNvSpPr txBox="1"/>
          <p:nvPr/>
        </p:nvSpPr>
        <p:spPr>
          <a:xfrm>
            <a:off x="1417898" y="2202955"/>
            <a:ext cx="2180341" cy="17173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1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1630F2-2B2A-4F90-8C42-E254B0232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10865"/>
              </p:ext>
            </p:extLst>
          </p:nvPr>
        </p:nvGraphicFramePr>
        <p:xfrm>
          <a:off x="1563188" y="1553524"/>
          <a:ext cx="5758543" cy="1137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05C82FD-F8F1-444F-A0C0-54BC25782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818964"/>
              </p:ext>
            </p:extLst>
          </p:nvPr>
        </p:nvGraphicFramePr>
        <p:xfrm>
          <a:off x="1550125" y="2768830"/>
          <a:ext cx="5758543" cy="125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11C40007-35EF-4041-BE05-CDD5C64DB981}"/>
              </a:ext>
            </a:extLst>
          </p:cNvPr>
          <p:cNvGrpSpPr/>
          <p:nvPr/>
        </p:nvGrpSpPr>
        <p:grpSpPr>
          <a:xfrm>
            <a:off x="1233405" y="4105363"/>
            <a:ext cx="2632618" cy="642686"/>
            <a:chOff x="-2127533" y="2525121"/>
            <a:chExt cx="2632618" cy="64268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E905B83-90DF-420F-8C06-A6E56F5D2795}"/>
                </a:ext>
              </a:extLst>
            </p:cNvPr>
            <p:cNvSpPr/>
            <p:nvPr/>
          </p:nvSpPr>
          <p:spPr>
            <a:xfrm>
              <a:off x="-1798332" y="2525121"/>
              <a:ext cx="2303417" cy="59761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C272B964-E289-45D5-9055-276DB4E03E3C}"/>
                </a:ext>
              </a:extLst>
            </p:cNvPr>
            <p:cNvSpPr txBox="1"/>
            <p:nvPr/>
          </p:nvSpPr>
          <p:spPr>
            <a:xfrm>
              <a:off x="-2127533" y="2628542"/>
              <a:ext cx="2245071" cy="5392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2">
                      <a:lumMod val="50000"/>
                    </a:schemeClr>
                  </a:solidFill>
                </a:rPr>
                <a:t>Week 9-10</a:t>
              </a:r>
              <a:r>
                <a:rPr lang="en-US" sz="2000" kern="1200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30D289-1F5C-4589-BA41-6D5ED835ECC1}"/>
              </a:ext>
            </a:extLst>
          </p:cNvPr>
          <p:cNvGrpSpPr/>
          <p:nvPr/>
        </p:nvGrpSpPr>
        <p:grpSpPr>
          <a:xfrm>
            <a:off x="3937963" y="4115502"/>
            <a:ext cx="3455125" cy="597611"/>
            <a:chOff x="2303417" y="657526"/>
            <a:chExt cx="3455125" cy="597611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774AB76-455A-420E-8471-52A1AA568BFA}"/>
                </a:ext>
              </a:extLst>
            </p:cNvPr>
            <p:cNvSpPr/>
            <p:nvPr/>
          </p:nvSpPr>
          <p:spPr>
            <a:xfrm>
              <a:off x="2303417" y="657526"/>
              <a:ext cx="3455125" cy="597611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Arrow: Right 4">
              <a:extLst>
                <a:ext uri="{FF2B5EF4-FFF2-40B4-BE49-F238E27FC236}">
                  <a16:creationId xmlns:a16="http://schemas.microsoft.com/office/drawing/2014/main" id="{46ED3FF0-52A7-4B96-9224-E22B4EFF4837}"/>
                </a:ext>
              </a:extLst>
            </p:cNvPr>
            <p:cNvSpPr txBox="1"/>
            <p:nvPr/>
          </p:nvSpPr>
          <p:spPr>
            <a:xfrm>
              <a:off x="2303417" y="837166"/>
              <a:ext cx="3031071" cy="3665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t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7030A0"/>
                  </a:solidFill>
                </a:rPr>
                <a:t>Website deployment and documentation.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88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659390" y="574368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805636" y="586750"/>
            <a:ext cx="6883130" cy="7987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  <a:endParaRPr lang="en-US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674471" y="543299"/>
            <a:ext cx="1117869" cy="648552"/>
          </a:xfrm>
        </p:spPr>
        <p:txBody>
          <a:bodyPr/>
          <a:lstStyle/>
          <a:p>
            <a:pPr lvl="0"/>
            <a:r>
              <a:rPr lang="en-US" dirty="0"/>
              <a:t>06</a:t>
            </a: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A1B99C5A-32AA-4437-9095-C2C785DC057E}"/>
              </a:ext>
            </a:extLst>
          </p:cNvPr>
          <p:cNvSpPr txBox="1"/>
          <p:nvPr/>
        </p:nvSpPr>
        <p:spPr>
          <a:xfrm>
            <a:off x="1417898" y="2202955"/>
            <a:ext cx="2180341" cy="17173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1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061DA17-E85D-4BFD-A962-93ED2B44A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969575"/>
              </p:ext>
            </p:extLst>
          </p:nvPr>
        </p:nvGraphicFramePr>
        <p:xfrm>
          <a:off x="1233406" y="1375165"/>
          <a:ext cx="3828452" cy="82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F76953C-B10D-45B8-8F49-97F2B9D7F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741608"/>
              </p:ext>
            </p:extLst>
          </p:nvPr>
        </p:nvGraphicFramePr>
        <p:xfrm>
          <a:off x="1233406" y="2233817"/>
          <a:ext cx="3828452" cy="82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ACB1B7D-4992-47C1-A41E-E5B0986D3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6104749"/>
              </p:ext>
            </p:extLst>
          </p:nvPr>
        </p:nvGraphicFramePr>
        <p:xfrm>
          <a:off x="1233406" y="3123331"/>
          <a:ext cx="3828452" cy="82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1CAF833-71D0-45C1-820C-91A3B2BB4B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387079"/>
              </p:ext>
            </p:extLst>
          </p:nvPr>
        </p:nvGraphicFramePr>
        <p:xfrm>
          <a:off x="1228018" y="4066034"/>
          <a:ext cx="3828452" cy="82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29807" y="4024331"/>
            <a:ext cx="7516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       </a:t>
            </a:r>
            <a:r>
              <a:rPr lang="en-US" sz="1900" dirty="0" smtClean="0">
                <a:latin typeface="+mn-lt"/>
              </a:rPr>
              <a:t>7</a:t>
            </a:r>
            <a:endParaRPr lang="en-US" sz="19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9807" y="4466312"/>
            <a:ext cx="7516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       </a:t>
            </a:r>
            <a:r>
              <a:rPr lang="en-US" sz="1900" dirty="0">
                <a:latin typeface="+mn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2841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theme/theme1.xml><?xml version="1.0" encoding="utf-8"?>
<a:theme xmlns:a="http://schemas.openxmlformats.org/drawingml/2006/main" name="Elegant Workplan by Slidesgo">
  <a:themeElements>
    <a:clrScheme name="Elegant Workplan by Slidesgo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331</Words>
  <Application>Microsoft Office PowerPoint</Application>
  <PresentationFormat>On-screen Show (16:9)</PresentationFormat>
  <Paragraphs>87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Wingdings</vt:lpstr>
      <vt:lpstr>Calibri</vt:lpstr>
      <vt:lpstr>Arimo</vt:lpstr>
      <vt:lpstr>Bebas Neue</vt:lpstr>
      <vt:lpstr>Bahnschrift</vt:lpstr>
      <vt:lpstr>Arial</vt:lpstr>
      <vt:lpstr>Anaheim</vt:lpstr>
      <vt:lpstr>Poppins ExtraBold</vt:lpstr>
      <vt:lpstr>Elegant Workplan by Slidesgo</vt:lpstr>
      <vt:lpstr>   WELCOME TO UNI-MENTOR</vt:lpstr>
      <vt:lpstr>LANGUAGES &amp; TOOLS:</vt:lpstr>
      <vt:lpstr>Table of contents</vt:lpstr>
      <vt:lpstr>Motivation </vt:lpstr>
      <vt:lpstr>Background Analysis</vt:lpstr>
      <vt:lpstr>Objective </vt:lpstr>
      <vt:lpstr>System Overview: Tools and Diagram</vt:lpstr>
      <vt:lpstr>Time Frame</vt:lpstr>
      <vt:lpstr>Conclusion</vt:lpstr>
      <vt:lpstr>PowerPoint Presentation</vt:lpstr>
      <vt:lpstr>PowerPoint Presentation</vt:lpstr>
      <vt:lpstr>PowerPoint Presentation</vt:lpstr>
      <vt:lpstr>Teacher Dashboard </vt:lpstr>
      <vt:lpstr>Student 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Ruben Martin Sanchez</dc:creator>
  <cp:lastModifiedBy>Touhid Touhid</cp:lastModifiedBy>
  <cp:revision>39</cp:revision>
  <dcterms:created xsi:type="dcterms:W3CDTF">2021-10-12T08:06:43Z</dcterms:created>
  <dcterms:modified xsi:type="dcterms:W3CDTF">2024-05-29T07:35:58Z</dcterms:modified>
</cp:coreProperties>
</file>